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CD5A-CF36-4BB9-8AA5-5235D44C5D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F7F89-5EBC-4E8E-B7CD-7338DA81C7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931009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2018-04-09T14:49:36Z</dcterms:created>
  <dcterms:modified xsi:type="dcterms:W3CDTF">2018-04-09T14:49:39Z</dcterms:modified>
</cp:coreProperties>
</file>