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Jacob's Creek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43070</c:v>
                </c:pt>
                <c:pt idx="1">
                  <c:v>43101</c:v>
                </c:pt>
                <c:pt idx="2">
                  <c:v>43132</c:v>
                </c:pt>
                <c:pt idx="3">
                  <c:v>43160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94</c:v>
                </c:pt>
                <c:pt idx="1">
                  <c:v>98</c:v>
                </c:pt>
                <c:pt idx="2">
                  <c:v>374</c:v>
                </c:pt>
                <c:pt idx="3">
                  <c:v>1340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BE-43A1-B8B0-185AB38E53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05207496"/>
        <c:axId val="242236016"/>
      </c:barChart>
      <c:dateAx>
        <c:axId val="305207496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36016"/>
        <c:crosses val="autoZero"/>
        <c:auto val="1"/>
        <c:lblOffset val="100"/>
        <c:baseTimeUnit val="months"/>
      </c:dateAx>
      <c:valAx>
        <c:axId val="2422360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207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62F1D-80E0-4F64-B5A0-699F1D4BE9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PPT Export 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2D9F31-7AC2-4C7E-9455-98342706D5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31126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036FC-45D6-4994-B42D-572229BF8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Total Interactions including Video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903153-FA8B-4DE4-9E3C-048D43A846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19638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B776EE-02C5-406B-B90B-6B5CB61026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628627-AA7A-40B4-86C1-44F8F0D39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9821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PPT Export Test</vt:lpstr>
      <vt:lpstr>FB Total Interactions including 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Export Test</dc:title>
  <dc:creator>Administrator</dc:creator>
  <cp:lastModifiedBy>Administrator</cp:lastModifiedBy>
  <cp:revision>1</cp:revision>
  <dcterms:created xsi:type="dcterms:W3CDTF">2018-03-27T08:38:02Z</dcterms:created>
  <dcterms:modified xsi:type="dcterms:W3CDTF">2018-03-27T08:38:06Z</dcterms:modified>
</cp:coreProperties>
</file>