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  <c:pt idx="3">
                  <c:v>43160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A-4E0C-A815-EE23DDB4A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8493472"/>
        <c:axId val="238494128"/>
      </c:barChart>
      <c:dateAx>
        <c:axId val="23849347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4128"/>
        <c:crosses val="autoZero"/>
        <c:auto val="1"/>
        <c:lblOffset val="100"/>
        <c:baseTimeUnit val="months"/>
      </c:dateAx>
      <c:valAx>
        <c:axId val="238494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78980-4FD9-4B6B-AB06-D8AD24A068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 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009EC-7F9D-42D2-9FBF-200F1E567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14767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ECB98-1DBB-499D-B13B-B90673D8F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including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1E6CF9-8B30-4B3F-AE9A-68810D0108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3202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3A67C-2F79-43DF-B762-FD821D01E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E27DB-1927-4F10-A939-94E99D9A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541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 Export Test</vt:lpstr>
      <vt:lpstr>FB Total Interactions including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Export Test</dc:title>
  <dc:creator>Administrator</dc:creator>
  <cp:lastModifiedBy>Administrator</cp:lastModifiedBy>
  <cp:revision>1</cp:revision>
  <dcterms:created xsi:type="dcterms:W3CDTF">2018-03-27T08:37:48Z</dcterms:created>
  <dcterms:modified xsi:type="dcterms:W3CDTF">2018-03-27T08:37:51Z</dcterms:modified>
</cp:coreProperties>
</file>