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43070</c:v>
                </c:pt>
                <c:pt idx="1">
                  <c:v>43101</c:v>
                </c:pt>
                <c:pt idx="2">
                  <c:v>43132</c:v>
                </c:pt>
                <c:pt idx="3">
                  <c:v>43160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</c:v>
                </c:pt>
                <c:pt idx="1">
                  <c:v>98</c:v>
                </c:pt>
                <c:pt idx="2">
                  <c:v>374</c:v>
                </c:pt>
                <c:pt idx="3">
                  <c:v>1340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7C-4534-9B1B-CE380A9617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6317856"/>
        <c:axId val="256315888"/>
      </c:barChart>
      <c:dateAx>
        <c:axId val="25631785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315888"/>
        <c:crosses val="autoZero"/>
        <c:auto val="1"/>
        <c:lblOffset val="100"/>
        <c:baseTimeUnit val="months"/>
      </c:dateAx>
      <c:valAx>
        <c:axId val="2563158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31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FE9D6-9ED8-4A58-BD09-EDDFA0DBA3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 Export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F014C2-99EA-43BA-888A-370C3AC6BC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71329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954A6-25C4-4C98-B901-A3B330267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including 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C27A35-57A1-4A4C-BB69-18B3A6409D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05858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BD9BC-D105-4882-9680-0A73DF7189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2FF01-8F53-4708-9A3A-BA58E9719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637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PPT Export Test</vt:lpstr>
      <vt:lpstr>FB Total Interactions including 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Export Test</dc:title>
  <dc:creator>Administrator</dc:creator>
  <cp:lastModifiedBy>Administrator</cp:lastModifiedBy>
  <cp:revision>1</cp:revision>
  <dcterms:created xsi:type="dcterms:W3CDTF">2018-03-27T08:34:33Z</dcterms:created>
  <dcterms:modified xsi:type="dcterms:W3CDTF">2018-03-27T08:34:37Z</dcterms:modified>
</cp:coreProperties>
</file>