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01.12.2017</c:v>
                </c:pt>
                <c:pt idx="1">
                  <c:v>01.01.2018</c:v>
                </c:pt>
                <c:pt idx="2">
                  <c:v>01.02.2018</c:v>
                </c:pt>
                <c:pt idx="3">
                  <c:v>01.03.2018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374</c:v>
                </c:pt>
                <c:pt idx="3">
                  <c:v>1313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73-4049-B5BF-CE5A27F180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5920328"/>
        <c:axId val="255919016"/>
      </c:barChart>
      <c:catAx>
        <c:axId val="255920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919016"/>
        <c:crosses val="autoZero"/>
        <c:auto val="1"/>
        <c:lblAlgn val="ctr"/>
        <c:lblOffset val="100"/>
        <c:noMultiLvlLbl val="0"/>
      </c:catAx>
      <c:valAx>
        <c:axId val="255919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92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38EE-10E7-49EB-B548-EE507A07B7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 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872AD5-0A44-4F31-B235-A4C186C068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459105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33628-BD55-4D6D-9A45-4B1C9052B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including 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579CC8-A6FC-4B22-A32F-E43D627E99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8302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FB4D0-350B-4301-94B0-F90DCCE23E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0CC41-4282-43A6-8325-5B004CB8D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2676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 Export Test</vt:lpstr>
      <vt:lpstr>FB Total Interactions including 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Export Test</dc:title>
  <dc:creator>Administrator</dc:creator>
  <cp:lastModifiedBy>Administrator</cp:lastModifiedBy>
  <cp:revision>1</cp:revision>
  <dcterms:created xsi:type="dcterms:W3CDTF">2018-03-27T08:23:14Z</dcterms:created>
  <dcterms:modified xsi:type="dcterms:W3CDTF">2018-03-27T08:23:18Z</dcterms:modified>
</cp:coreProperties>
</file>