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Jacob's Creek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01.12.2017</c:v>
                </c:pt>
                <c:pt idx="1">
                  <c:v>01.01.2018</c:v>
                </c:pt>
                <c:pt idx="2">
                  <c:v>01.02.2018</c:v>
                </c:pt>
                <c:pt idx="3">
                  <c:v>01.03.2018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96</c:v>
                </c:pt>
                <c:pt idx="1">
                  <c:v>239</c:v>
                </c:pt>
                <c:pt idx="2">
                  <c:v>230</c:v>
                </c:pt>
                <c:pt idx="3">
                  <c:v>1313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69-4B89-A9D8-9B67FF03F3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52489464"/>
        <c:axId val="248679176"/>
      </c:barChart>
      <c:catAx>
        <c:axId val="2524894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679176"/>
        <c:crosses val="autoZero"/>
        <c:auto val="1"/>
        <c:lblAlgn val="ctr"/>
        <c:lblOffset val="100"/>
        <c:noMultiLvlLbl val="0"/>
      </c:catAx>
      <c:valAx>
        <c:axId val="2486791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489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60880-1412-499F-8B8F-9BA07398D8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PPT Export 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E00457-DA69-4683-B021-E955074A9C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854235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55278-0E18-48D8-9F9F-4FA1A8A9F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Total Interactions including Video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7E2CBB-75A4-40B4-86EA-B6D1BA16CD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12474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ADE641-4E97-49D8-8AC9-17DC20F1E6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01.12.2017 - 31.03.2018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5EA38D-C91B-47F8-B6D8-54ECABAF8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7383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PPT Export Test</vt:lpstr>
      <vt:lpstr>FB Total Interactions including Video Views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Export Test</dc:title>
  <dc:creator>Administrator</dc:creator>
  <cp:lastModifiedBy>Administrator</cp:lastModifiedBy>
  <cp:revision>1</cp:revision>
  <dcterms:created xsi:type="dcterms:W3CDTF">2018-03-27T08:19:55Z</dcterms:created>
  <dcterms:modified xsi:type="dcterms:W3CDTF">2018-03-27T08:19:59Z</dcterms:modified>
</cp:coreProperties>
</file>