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quintly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01.12.2017</c:v>
                </c:pt>
                <c:pt idx="1">
                  <c:v>01.01.2018</c:v>
                </c:pt>
                <c:pt idx="2">
                  <c:v>01.02.2018</c:v>
                </c:pt>
                <c:pt idx="3">
                  <c:v>01.03.2018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367</c:v>
                </c:pt>
                <c:pt idx="1">
                  <c:v>450</c:v>
                </c:pt>
                <c:pt idx="2">
                  <c:v>738</c:v>
                </c:pt>
                <c:pt idx="3">
                  <c:v>383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806-4BB4-8EF9-AF3CF57D81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48923440"/>
        <c:axId val="248925080"/>
      </c:barChart>
      <c:catAx>
        <c:axId val="2489234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925080"/>
        <c:crosses val="autoZero"/>
        <c:auto val="1"/>
        <c:lblAlgn val="ctr"/>
        <c:lblOffset val="100"/>
        <c:noMultiLvlLbl val="0"/>
      </c:catAx>
      <c:valAx>
        <c:axId val="24892508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923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257C8-198E-4AD3-914B-9B2410C35D9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PPT Export Test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175E28-F273-4DE4-AA95-A0C2A3F4181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</a:t>
            </a:r>
          </a:p>
        </p:txBody>
      </p:sp>
    </p:spTree>
    <p:extLst>
      <p:ext uri="{BB962C8B-B14F-4D97-AF65-F5344CB8AC3E}">
        <p14:creationId xmlns:p14="http://schemas.microsoft.com/office/powerpoint/2010/main" val="32429028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091B4A-5DB8-443F-B6C2-0CA0BBE7C9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Total Interactions including Video Views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03E5DBD-5F34-41C6-8486-24B1C868DDE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702427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8428FE-9DB5-45F8-A2CB-DA6B1C0BCC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01.12.2017 - 31.03.2018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7F5F0D-242E-4580-AD86-90C172D4A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145325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</Words>
  <Application>Microsoft Office PowerPoint</Application>
  <PresentationFormat>On-screen Show (4:3)</PresentationFormat>
  <Paragraphs>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PPT Export Test</vt:lpstr>
      <vt:lpstr>FB Total Interactions including Video Views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 Export Test</dc:title>
  <dc:creator>Administrator</dc:creator>
  <cp:lastModifiedBy>Administrator</cp:lastModifiedBy>
  <cp:revision>1</cp:revision>
  <dcterms:created xsi:type="dcterms:W3CDTF">2018-03-27T08:15:53Z</dcterms:created>
  <dcterms:modified xsi:type="dcterms:W3CDTF">2018-03-27T08:15:57Z</dcterms:modified>
</cp:coreProperties>
</file>