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E3-4FF9-AABF-F8D365FC5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8299048"/>
        <c:axId val="248297408"/>
      </c:barChart>
      <c:catAx>
        <c:axId val="248299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97408"/>
        <c:crosses val="autoZero"/>
        <c:auto val="1"/>
        <c:lblAlgn val="ctr"/>
        <c:lblOffset val="100"/>
        <c:noMultiLvlLbl val="0"/>
      </c:catAx>
      <c:valAx>
        <c:axId val="248297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9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B5AC2-4CCB-42F4-9D48-CCE4551515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35CC53-3BFB-4152-A8FF-B88565EF79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010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ED3EB-32E7-417A-AD20-0765149F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94DEA4-EDDE-4730-AFB6-549BF4CCF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241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86FBB-12BD-4FC1-9671-DB582AC0C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9172C-9707-453F-90CD-1050D3FAE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58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2018-03-27T08:07:25Z</dcterms:created>
  <dcterms:modified xsi:type="dcterms:W3CDTF">2018-03-27T08:07:29Z</dcterms:modified>
</cp:coreProperties>
</file>