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01.12.2017</c:v>
                </c:pt>
                <c:pt idx="1">
                  <c:v>01.01.2018</c:v>
                </c:pt>
                <c:pt idx="2">
                  <c:v>01.02.2018</c:v>
                </c:pt>
                <c:pt idx="3">
                  <c:v>01.03.2018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425</c:v>
                </c:pt>
                <c:pt idx="1">
                  <c:v>584</c:v>
                </c:pt>
                <c:pt idx="2">
                  <c:v>802</c:v>
                </c:pt>
                <c:pt idx="3">
                  <c:v>384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11-4919-A55B-34670B4587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42564536"/>
        <c:axId val="144855856"/>
      </c:barChart>
      <c:catAx>
        <c:axId val="2425645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855856"/>
        <c:crosses val="autoZero"/>
        <c:auto val="1"/>
        <c:lblAlgn val="ctr"/>
        <c:lblOffset val="100"/>
        <c:noMultiLvlLbl val="0"/>
      </c:catAx>
      <c:valAx>
        <c:axId val="1448558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564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E7AF9-99A7-4D1D-8397-C60E398A52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PPTX EXPORT Anett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277BB7-B315-4A36-A4F0-610A794FE7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3050498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94A2E-C6AC-4E6B-9A39-87C290FF2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Total Interactions (Bar Chart)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F9957D-323C-44E4-8C33-BC4CD008B2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70376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6C3433-A6EC-4886-B946-F5C5D46DBA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01.12.2017 - 31.03.2018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ECCC44-4A98-4709-85CD-B79835AA7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2897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PPTX EXPORT Anett</vt:lpstr>
      <vt:lpstr>FB Total Interactions (Bar Chart)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 EXPORT Anett</dc:title>
  <dc:creator>Administrator</dc:creator>
  <cp:lastModifiedBy>Administrator</cp:lastModifiedBy>
  <cp:revision>1</cp:revision>
  <dcterms:created xsi:type="dcterms:W3CDTF">2018-03-27T08:06:47Z</dcterms:created>
  <dcterms:modified xsi:type="dcterms:W3CDTF">2018-03-27T08:06:52Z</dcterms:modified>
</cp:coreProperties>
</file>