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01.12.2017</c:v>
                </c:pt>
                <c:pt idx="1">
                  <c:v>01.01.2018</c:v>
                </c:pt>
                <c:pt idx="2">
                  <c:v>01.02.2018</c:v>
                </c:pt>
                <c:pt idx="3">
                  <c:v>01.03.2018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425</c:v>
                </c:pt>
                <c:pt idx="1">
                  <c:v>584</c:v>
                </c:pt>
                <c:pt idx="2">
                  <c:v>802</c:v>
                </c:pt>
                <c:pt idx="3">
                  <c:v>384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23-408E-8F2F-26AB297F6D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52424104"/>
        <c:axId val="252424432"/>
      </c:barChart>
      <c:catAx>
        <c:axId val="2524241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424432"/>
        <c:crosses val="autoZero"/>
        <c:auto val="1"/>
        <c:lblAlgn val="ctr"/>
        <c:lblOffset val="100"/>
        <c:noMultiLvlLbl val="0"/>
      </c:catAx>
      <c:valAx>
        <c:axId val="2524244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424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96368-992F-4EFA-9BA8-EBDE3254ED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PPTX EXPORT Anett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550C8E-4F2A-4492-AD16-AC2E1843F4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4241275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F8EDF-C47B-45A7-AA62-70AEC3026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My new Custom Metric (XYZ)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134512-E967-48BD-B875-E406DE5070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44640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000D9D-D84C-46EE-B582-1B0E041A5E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01.12.2017 - 31.03.2018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DA8FE6-8664-49D5-A7DD-6EFEEF6E8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2206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PPTX EXPORT Anett</vt:lpstr>
      <vt:lpstr>My new Custom Metric (XYZ)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 EXPORT Anett</dc:title>
  <dc:creator>Administrator</dc:creator>
  <cp:lastModifiedBy>Administrator</cp:lastModifiedBy>
  <cp:revision>1</cp:revision>
  <dcterms:created xsi:type="dcterms:W3CDTF">2018-03-27T08:05:51Z</dcterms:created>
  <dcterms:modified xsi:type="dcterms:W3CDTF">2018-03-27T08:05:55Z</dcterms:modified>
</cp:coreProperties>
</file>