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C2-445A-A69A-6B2026B9A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2795256"/>
        <c:axId val="175315280"/>
      </c:barChart>
      <c:catAx>
        <c:axId val="172795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315280"/>
        <c:crosses val="autoZero"/>
        <c:auto val="1"/>
        <c:lblAlgn val="ctr"/>
        <c:lblOffset val="100"/>
        <c:noMultiLvlLbl val="0"/>
      </c:catAx>
      <c:valAx>
        <c:axId val="1753152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79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C5D1C-FB21-4C55-A11D-53EABD4925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CB5159-51ED-4BFC-B39D-9837DA0D43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38117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5FBD-65F2-44FD-996D-8DD8C1332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9F04EA-3238-4C69-8976-722879FEB1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5116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547BB-F7EB-4DFA-AD66-FF2702542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189D7-7E7C-4A96-A608-BAEA54073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512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2018-03-27T08:03:43Z</dcterms:created>
  <dcterms:modified xsi:type="dcterms:W3CDTF">2018-03-27T08:03:47Z</dcterms:modified>
</cp:coreProperties>
</file>