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quintly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01.12.2017</c:v>
                </c:pt>
                <c:pt idx="1">
                  <c:v>01.01.2018</c:v>
                </c:pt>
                <c:pt idx="2">
                  <c:v>01.02.2018</c:v>
                </c:pt>
                <c:pt idx="3">
                  <c:v>01.03.2018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425</c:v>
                </c:pt>
                <c:pt idx="1">
                  <c:v>584</c:v>
                </c:pt>
                <c:pt idx="2">
                  <c:v>802</c:v>
                </c:pt>
                <c:pt idx="3">
                  <c:v>384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1C9-488A-A1B4-55066FE0A4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37308464"/>
        <c:axId val="237307480"/>
      </c:barChart>
      <c:catAx>
        <c:axId val="237308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07480"/>
        <c:crosses val="autoZero"/>
        <c:auto val="1"/>
        <c:lblAlgn val="ctr"/>
        <c:lblOffset val="100"/>
        <c:noMultiLvlLbl val="0"/>
      </c:catAx>
      <c:valAx>
        <c:axId val="23730748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308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233288-A03E-4D23-8AFE-87D2B861BE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PPTX EXPORT Anett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163ACEB-924B-4481-B38F-9E32B4DC3A6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072036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0C492-7E5E-4EF5-87BC-73023A76B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My new Custom Metric XYZ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2A20E6-C69E-4603-8AAC-B3BDD8E5925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8316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52BE1D-5070-4785-9FBC-FF395C0F99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01.12.2017 - 31.03.2018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23BF64-7A5E-477C-B58A-5FB21CD1CD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64828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PPTX EXPORT Anett</vt:lpstr>
      <vt:lpstr>My new Custom Metric XYZ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 EXPORT Anett</dc:title>
  <dc:creator>Administrator</dc:creator>
  <cp:lastModifiedBy>Administrator</cp:lastModifiedBy>
  <cp:revision>1</cp:revision>
  <dcterms:created xsi:type="dcterms:W3CDTF">2018-03-27T07:54:40Z</dcterms:created>
  <dcterms:modified xsi:type="dcterms:W3CDTF">2018-03-27T07:54:44Z</dcterms:modified>
</cp:coreProperties>
</file>