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B-465E-8E42-F1EA2F627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7751752"/>
        <c:axId val="170649152"/>
      </c:barChart>
      <c:catAx>
        <c:axId val="247751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49152"/>
        <c:crosses val="autoZero"/>
        <c:auto val="1"/>
        <c:lblAlgn val="ctr"/>
        <c:lblOffset val="100"/>
        <c:noMultiLvlLbl val="0"/>
      </c:catAx>
      <c:valAx>
        <c:axId val="170649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5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6903C-5832-437E-BD2C-F5719B30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XYZ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204022-BEC7-46D5-9551-DEC8C7229F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134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B6C54-0483-4DCE-9811-54195ACEF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7B917-6D6B-47C6-A9D5-5058DCAA2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851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My new Custom Metric XYZ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new Custom Metric XYZ</dc:title>
  <dc:creator>Administrator</dc:creator>
  <cp:lastModifiedBy>Administrator</cp:lastModifiedBy>
  <cp:revision>1</cp:revision>
  <dcterms:created xsi:type="dcterms:W3CDTF">2018-03-27T07:50:48Z</dcterms:created>
  <dcterms:modified xsi:type="dcterms:W3CDTF">2018-03-27T07:50:52Z</dcterms:modified>
</cp:coreProperties>
</file>