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01.11.2017</c:v>
                </c:pt>
                <c:pt idx="1">
                  <c:v>01.12.2017</c:v>
                </c:pt>
                <c:pt idx="2">
                  <c:v>01.01.2018</c:v>
                </c:pt>
                <c:pt idx="3">
                  <c:v>01.02.2018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660</c:v>
                </c:pt>
                <c:pt idx="1">
                  <c:v>425</c:v>
                </c:pt>
                <c:pt idx="2">
                  <c:v>584</c:v>
                </c:pt>
                <c:pt idx="3">
                  <c:v>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D-4CE9-8861-EF40CA8A01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3018832"/>
        <c:axId val="175636208"/>
      </c:barChart>
      <c:catAx>
        <c:axId val="173018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636208"/>
        <c:crosses val="autoZero"/>
        <c:auto val="1"/>
        <c:lblAlgn val="ctr"/>
        <c:lblOffset val="100"/>
        <c:noMultiLvlLbl val="0"/>
      </c:catAx>
      <c:valAx>
        <c:axId val="175636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D7867-86FD-4460-A841-D9C6BAE312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2394F9-9287-4CF9-8C15-F0BA256963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722221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791DB-E589-43C2-8940-FC501C411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new Custom Metric XYZ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0F2B1-FFCF-474A-B91D-A99F62F4E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883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798F6-9A3C-468E-96F5-0993BEBC0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CB0E8-35F1-4C19-B35D-EE6D9C673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29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My new Custom Metric XYZ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2018-03-27T07:39:26Z</dcterms:created>
  <dcterms:modified xsi:type="dcterms:W3CDTF">2018-03-27T07:39:32Z</dcterms:modified>
</cp:coreProperties>
</file>