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01.12.2017</c:v>
                </c:pt>
                <c:pt idx="1">
                  <c:v>01.01.2018</c:v>
                </c:pt>
                <c:pt idx="2">
                  <c:v>01.02.2018</c:v>
                </c:pt>
                <c:pt idx="3">
                  <c:v>01.03.2018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425</c:v>
                </c:pt>
                <c:pt idx="1">
                  <c:v>584</c:v>
                </c:pt>
                <c:pt idx="2">
                  <c:v>802</c:v>
                </c:pt>
                <c:pt idx="3">
                  <c:v>384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B2-4BF6-A8F8-F9F5AE7FCA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36975824"/>
        <c:axId val="236975168"/>
      </c:barChart>
      <c:catAx>
        <c:axId val="2369758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975168"/>
        <c:crosses val="autoZero"/>
        <c:auto val="1"/>
        <c:lblAlgn val="ctr"/>
        <c:lblOffset val="100"/>
        <c:noMultiLvlLbl val="0"/>
      </c:catAx>
      <c:valAx>
        <c:axId val="2369751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975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ED758-C931-4CD8-8FE0-AAE85E4E53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PPTX EXPORT Anett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2E5988-1653-46FE-BE38-9BF526C4D6D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20338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5D802-DBE3-43D9-A728-A642964CD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My new Custom Metric XYZ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4D8E57-15F5-4923-879A-E52900F181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88188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0898E4-BED6-400B-9100-BD6DCC08F5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01.12.2017 - 31.03.2018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0330EA-D644-4DA2-BE07-F4A018E72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0217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PPTX EXPORT Anett</vt:lpstr>
      <vt:lpstr>My new Custom Metric XYZ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 EXPORT Anett</dc:title>
  <dc:creator>Administrator</dc:creator>
  <cp:lastModifiedBy>Administrator</cp:lastModifiedBy>
  <cp:revision>1</cp:revision>
  <dcterms:created xsi:type="dcterms:W3CDTF">2018-03-27T07:32:34Z</dcterms:created>
  <dcterms:modified xsi:type="dcterms:W3CDTF">2018-03-27T07:32:38Z</dcterms:modified>
</cp:coreProperties>
</file>