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01.02.2018</c:v>
                </c:pt>
                <c:pt idx="1">
                  <c:v>01.03.2018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802</c:v>
                </c:pt>
                <c:pt idx="1">
                  <c:v>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4D-48A1-85E8-3C9E008E32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8081336"/>
        <c:axId val="251272088"/>
      </c:barChart>
      <c:catAx>
        <c:axId val="2480813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72088"/>
        <c:crosses val="autoZero"/>
        <c:auto val="1"/>
        <c:lblAlgn val="ctr"/>
        <c:lblOffset val="100"/>
        <c:noMultiLvlLbl val="0"/>
      </c:catAx>
      <c:valAx>
        <c:axId val="2512720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081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31EF3-821C-442E-8B08-5B0CE3CB17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PPTX EXPORT Anett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1F8DFF-3610-495B-9E4B-8FA4D5EBDD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1875314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A8D58-17EA-438B-BC8F-FDEBC82DD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new Custom Metric XYZ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D94248-1C27-4387-91ED-17C054C892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7783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E21B3-03EA-4FC5-99E0-6B5454335E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52423-FBCC-49B5-B13E-DD0695B6C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0827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PPTX EXPORT Anett</vt:lpstr>
      <vt:lpstr>My new Custom Metric XYZ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 EXPORT Anett</dc:title>
  <dc:creator>Administrator</dc:creator>
  <cp:lastModifiedBy>Administrator</cp:lastModifiedBy>
  <cp:revision>1</cp:revision>
  <dcterms:created xsi:type="dcterms:W3CDTF">2018-03-27T07:30:36Z</dcterms:created>
  <dcterms:modified xsi:type="dcterms:W3CDTF">2018-03-27T07:30:40Z</dcterms:modified>
</cp:coreProperties>
</file>