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308A-4677-A62F-3C1A1F23E1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72848"/>
        <c:axId val="283774160"/>
      </c:lineChart>
      <c:catAx>
        <c:axId val="28377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74160"/>
        <c:crosses val="autoZero"/>
        <c:auto val="1"/>
        <c:lblAlgn val="ctr"/>
        <c:lblOffset val="100"/>
        <c:noMultiLvlLbl val="0"/>
      </c:catAx>
      <c:valAx>
        <c:axId val="28377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7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49E3D-9F51-4109-8488-3FE12E58E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A470DB-F598-4170-8045-2E13813555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9260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FC492-FDC0-41E9-BF39-D3C7C5C27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7F527-F4D9-4082-8EDA-328636AE5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2185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Reach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</dc:title>
  <dc:creator>Administrator</dc:creator>
  <cp:lastModifiedBy>Administrator</cp:lastModifiedBy>
  <cp:revision>1</cp:revision>
  <dcterms:created xsi:type="dcterms:W3CDTF">2018-03-20T13:01:07Z</dcterms:created>
  <dcterms:modified xsi:type="dcterms:W3CDTF">2018-03-20T13:01:11Z</dcterms:modified>
</cp:coreProperties>
</file>