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 (quintly)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43039</c:v>
                </c:pt>
                <c:pt idx="1">
                  <c:v>43069</c:v>
                </c:pt>
                <c:pt idx="2">
                  <c:v>43100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217</c:v>
                </c:pt>
                <c:pt idx="1">
                  <c:v>149</c:v>
                </c:pt>
                <c:pt idx="2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6F-4E97-B29E-694C889169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321248"/>
        <c:axId val="281092840"/>
      </c:lineChart>
      <c:dateAx>
        <c:axId val="281321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92840"/>
        <c:crosses val="autoZero"/>
        <c:auto val="1"/>
        <c:lblOffset val="100"/>
        <c:baseTimeUnit val="months"/>
      </c:dateAx>
      <c:valAx>
        <c:axId val="28109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32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A54843-C967-436F-B170-4F2951EF4A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18C610-B43B-47CC-9509-70910E61F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2064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594AB-ABEC-463F-B430-3AA1EC23E6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40513-9C74-49A4-8108-6407242BA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91386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Reach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Reach </dc:title>
  <dc:creator>Administrator</dc:creator>
  <cp:lastModifiedBy>Administrator</cp:lastModifiedBy>
  <cp:revision>1</cp:revision>
  <dcterms:created xsi:type="dcterms:W3CDTF">2018-03-20T12:58:31Z</dcterms:created>
  <dcterms:modified xsi:type="dcterms:W3CDTF">2018-03-20T12:58:35Z</dcterms:modified>
</cp:coreProperties>
</file>