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 (quintly)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43138</c:v>
                </c:pt>
                <c:pt idx="1">
                  <c:v>43139</c:v>
                </c:pt>
                <c:pt idx="2">
                  <c:v>43140</c:v>
                </c:pt>
                <c:pt idx="3">
                  <c:v>43141</c:v>
                </c:pt>
                <c:pt idx="4">
                  <c:v>43142</c:v>
                </c:pt>
                <c:pt idx="5">
                  <c:v>43143</c:v>
                </c:pt>
                <c:pt idx="6">
                  <c:v>43144</c:v>
                </c:pt>
                <c:pt idx="7">
                  <c:v>43145</c:v>
                </c:pt>
                <c:pt idx="8">
                  <c:v>43146</c:v>
                </c:pt>
                <c:pt idx="9">
                  <c:v>43147</c:v>
                </c:pt>
                <c:pt idx="10">
                  <c:v>43148</c:v>
                </c:pt>
                <c:pt idx="11">
                  <c:v>43149</c:v>
                </c:pt>
                <c:pt idx="12">
                  <c:v>43150</c:v>
                </c:pt>
                <c:pt idx="13">
                  <c:v>43151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123</c:v>
                </c:pt>
                <c:pt idx="1">
                  <c:v>24</c:v>
                </c:pt>
                <c:pt idx="2">
                  <c:v>7</c:v>
                </c:pt>
                <c:pt idx="3">
                  <c:v>6</c:v>
                </c:pt>
                <c:pt idx="4">
                  <c:v>4</c:v>
                </c:pt>
                <c:pt idx="5">
                  <c:v>1</c:v>
                </c:pt>
                <c:pt idx="6">
                  <c:v>92</c:v>
                </c:pt>
                <c:pt idx="7">
                  <c:v>113</c:v>
                </c:pt>
                <c:pt idx="8">
                  <c:v>20</c:v>
                </c:pt>
                <c:pt idx="9">
                  <c:v>8</c:v>
                </c:pt>
                <c:pt idx="10">
                  <c:v>7</c:v>
                </c:pt>
                <c:pt idx="11">
                  <c:v>20</c:v>
                </c:pt>
                <c:pt idx="12">
                  <c:v>8</c:v>
                </c:pt>
                <c:pt idx="1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65-4FB9-8D75-9FA7BFA0A2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377064"/>
        <c:axId val="274527240"/>
      </c:lineChart>
      <c:dateAx>
        <c:axId val="271377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527240"/>
        <c:crosses val="autoZero"/>
        <c:auto val="1"/>
        <c:lblOffset val="100"/>
        <c:baseTimeUnit val="days"/>
      </c:dateAx>
      <c:valAx>
        <c:axId val="274527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377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D2463-274B-46DD-95FE-6589134D1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F68E40-A1D8-40DC-8C30-80732537A0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22752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C9565-0CA7-4F4E-8028-EAC6C0091D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02/07/2018 - 02/21/2018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3EFA98-2D65-4157-83B7-E0A9FB185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8323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Reach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Reach </dc:title>
  <dc:creator>Administrator</dc:creator>
  <cp:lastModifiedBy>Administrator</cp:lastModifiedBy>
  <cp:revision>1</cp:revision>
  <dcterms:created xsi:type="dcterms:W3CDTF">2018-03-20T12:55:16Z</dcterms:created>
  <dcterms:modified xsi:type="dcterms:W3CDTF">2018-03-20T12:55:20Z</dcterms:modified>
</cp:coreProperties>
</file>