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smooth val="0"/>
          <c:extLst>
            <c:ext xmlns:c16="http://schemas.microsoft.com/office/drawing/2014/chart" uri="{C3380CC4-5D6E-409C-BE32-E72D297353CC}">
              <c16:uniqueId val="{00000000-5D24-4C51-8671-FA73534659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959624"/>
        <c:axId val="164719352"/>
      </c:lineChart>
      <c:catAx>
        <c:axId val="27295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719352"/>
        <c:crosses val="autoZero"/>
        <c:auto val="1"/>
        <c:lblAlgn val="ctr"/>
        <c:lblOffset val="100"/>
        <c:noMultiLvlLbl val="0"/>
      </c:catAx>
      <c:valAx>
        <c:axId val="164719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95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10D33-F0DE-4477-B75C-1CC81556A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D62A73-CEA7-4EA2-9030-B5568CCD2F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3087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81E40-2060-4DBE-8A37-02D2E178CE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965EE-2704-4200-AB95-EA15335B4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7014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Reach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 </dc:title>
  <dc:creator>Administrator</dc:creator>
  <cp:lastModifiedBy>Administrator</cp:lastModifiedBy>
  <cp:revision>1</cp:revision>
  <dcterms:created xsi:type="dcterms:W3CDTF">2018-03-20T12:53:35Z</dcterms:created>
  <dcterms:modified xsi:type="dcterms:W3CDTF">2018-03-20T12:53:39Z</dcterms:modified>
</cp:coreProperties>
</file>