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D8BD-4844-B784-C46BFEB5F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983552"/>
        <c:axId val="162221680"/>
      </c:lineChart>
      <c:catAx>
        <c:axId val="27298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21680"/>
        <c:crosses val="autoZero"/>
        <c:auto val="1"/>
        <c:lblAlgn val="ctr"/>
        <c:lblOffset val="100"/>
        <c:noMultiLvlLbl val="0"/>
      </c:catAx>
      <c:valAx>
        <c:axId val="16222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8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6C708-2F77-4197-B442-383F148E0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8F16B8-F67E-415E-B9A9-70956DAEC1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3745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C4363-AD48-4FA9-991D-30777D3FAD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B51B7-AAC9-4DC0-A7C7-85DFAD302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681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Reach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</dc:title>
  <dc:creator>Administrator</dc:creator>
  <cp:lastModifiedBy>Administrator</cp:lastModifiedBy>
  <cp:revision>1</cp:revision>
  <dcterms:created xsi:type="dcterms:W3CDTF">2018-03-20T12:53:03Z</dcterms:created>
  <dcterms:modified xsi:type="dcterms:W3CDTF">2018-03-20T12:53:10Z</dcterms:modified>
</cp:coreProperties>
</file>