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A99D7-99F2-48B1-BCCD-D313F36EE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0CCBD7-CF27-41DE-BF1B-F46E12FA7A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1199219"/>
              </p:ext>
            </p:extLst>
          </p:nvPr>
        </p:nvGraphicFramePr>
        <p:xfrm>
          <a:off x="457200" y="1731963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465539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18868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32685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74403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85719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672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22:30:40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23andMe gets FDA green light for cancer risk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Brian Heater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72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21:42:25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Coinbase is launching its own cryptocurrency index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Fitz Tepper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205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21:27:13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day that changed your phone forever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Craig Hockenberry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82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20:43:57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Target is expanding its Drive Up curbside pickup service nationwide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Brian Heater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915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20:00:51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dos and donts of crafting frontier-tech 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Shahin Farshchi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38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20:00:07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Airbnb poaches Amazons Prime boss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Megan Rose Dickey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86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19:34:07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cars from Fiat Chrysler and VW will come with up to 6 months of free Apple 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Sarah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63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17:58:50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Google brings Lens to all Google Photos users on Android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Frederic Lardinois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385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17:30:22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tale of two startups with superstore ambitions: Robinhood and Cadre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Connie Loizos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31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B216E-62FA-4EA6-ABF4-39C4B55D8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01.03.2018 - 08.03.2018</a:t>
            </a:r>
          </a:p>
        </p:txBody>
      </p:sp>
    </p:spTree>
    <p:extLst>
      <p:ext uri="{BB962C8B-B14F-4D97-AF65-F5344CB8AC3E}">
        <p14:creationId xmlns:p14="http://schemas.microsoft.com/office/powerpoint/2010/main" val="3905133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5F020-72ED-4E35-ADEC-A82DD7FF7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48B47E-CD8D-493A-A5DE-5C85E1C54B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0396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682692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58934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93121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86933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1620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11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17:29:38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Superangel is a new pre-seed and seed fund out of Estonia with company builder ambitions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Steve O&amp;#039;Hear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70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17:22:48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12 questions about the future of HQ trivia and its M fundraise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Josh Constine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72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17:20:50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Apples HomePod gives FKA Twigs psychedelic dance powers in Spike Jonze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Brian Heater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67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17:00:48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Techmeme launches its first podcast, the Techmeme Ride 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Anthony 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93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Worklytics wants to cut down on lame meetings and help make teams more efficient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Matthew Lynley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27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16:55:51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Mighty has raised M to build a CRM for legal and medical funders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Fitz Tepper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08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16:52:01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ELSA raises .2M for its A.I.-powered English pronunciation assistant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Sarah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619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2DAAE-3630-4F5E-BAF7-710637B9F6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01.03.2018 - 08.03.2018</a:t>
            </a:r>
          </a:p>
        </p:txBody>
      </p:sp>
    </p:spTree>
    <p:extLst>
      <p:ext uri="{BB962C8B-B14F-4D97-AF65-F5344CB8AC3E}">
        <p14:creationId xmlns:p14="http://schemas.microsoft.com/office/powerpoint/2010/main" val="2160679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59772-598A-4294-A048-D2EE50494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4FAAE3-8A3C-4E20-A369-F6CE924689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2034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990778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558765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41121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91338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2241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773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16:31:24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James Dyson on why not every device needs to be connected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Brian Heater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52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16:28:29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Ring Floodlight Cam is an outdoor security slam dunk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John Biggs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04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16:27:23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Volvos hybrid Polestar 1 available for pre-order next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Darrell Etherington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35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16:00:39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Activist group wants Code Conference to show solidarity with silence breaker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Megan Rose Dickey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38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15:57:39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Amazon Prime boss leaves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Megan Rose Dickey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98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15:30:18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brief history of Dropbox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Sarah Buhr,Katie Roof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306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15:28:47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Intelligo is using AI to make background checks relevant again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Fitz Tepper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153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15:14:56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Lucidworks launches site search as a service 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Ron 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482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FD1E6-1EB2-4350-B599-F0629259A1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01.03.2018 - 08.03.2018</a:t>
            </a:r>
          </a:p>
        </p:txBody>
      </p:sp>
    </p:spTree>
    <p:extLst>
      <p:ext uri="{BB962C8B-B14F-4D97-AF65-F5344CB8AC3E}">
        <p14:creationId xmlns:p14="http://schemas.microsoft.com/office/powerpoint/2010/main" val="1238535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08E3-22D8-4668-B55C-0CC7E5504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E760A0-FF62-4BDD-A8DC-CF31FB8C8C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8703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38639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44629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97917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31359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4843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38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TechCrunch - 2018-03-06 15:09:19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FreedomPop moves into financial services, in partnership with Prudential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Ingrid Lunden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499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9EE87-1D0F-4AE5-9561-507BC3E73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01.03.2018 - 08.03.2018</a:t>
            </a:r>
          </a:p>
        </p:txBody>
      </p:sp>
    </p:spTree>
    <p:extLst>
      <p:ext uri="{BB962C8B-B14F-4D97-AF65-F5344CB8AC3E}">
        <p14:creationId xmlns:p14="http://schemas.microsoft.com/office/powerpoint/2010/main" val="37250208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332</Words>
  <Application>Microsoft Office PowerPoint</Application>
  <PresentationFormat>On-screen Show (4:3)</PresentationFormat>
  <Paragraphs>153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Feed Posts Table - 1 of 4</vt:lpstr>
      <vt:lpstr>Feed Posts Table - 2 of 4</vt:lpstr>
      <vt:lpstr>Feed Posts Table - 3 of 4</vt:lpstr>
      <vt:lpstr>Feed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 Posts Table - 1 of 4</dc:title>
  <dc:creator>Administrator</dc:creator>
  <cp:lastModifiedBy>Administrator</cp:lastModifiedBy>
  <cp:revision>1</cp:revision>
  <dcterms:created xsi:type="dcterms:W3CDTF">2018-03-15T16:10:46Z</dcterms:created>
  <dcterms:modified xsi:type="dcterms:W3CDTF">2018-03-15T16:11:52Z</dcterms:modified>
</cp:coreProperties>
</file>