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Messages Data Source Test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01.01.2018</c:v>
                </c:pt>
                <c:pt idx="1">
                  <c:v>01.02.2018</c:v>
                </c:pt>
                <c:pt idx="2">
                  <c:v>01.03.2018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39</c:v>
                </c:pt>
                <c:pt idx="1">
                  <c:v>4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D-45FD-B749-932EA0622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0986648"/>
        <c:axId val="280988944"/>
      </c:barChart>
      <c:catAx>
        <c:axId val="2809866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8944"/>
        <c:crosses val="autoZero"/>
        <c:auto val="1"/>
        <c:lblAlgn val="ctr"/>
        <c:lblOffset val="100"/>
        <c:noMultiLvlLbl val="0"/>
      </c:catAx>
      <c:valAx>
        <c:axId val="2809889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8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9B9443-F8E0-43F3-A030-24350AB77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test bar chart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EF32E4-AE5C-4AAC-A65C-0277D60038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2587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6B6811-4897-4CC7-BE70-A4F1E63613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A36C8-E31A-4ED6-9900-9F95DEE5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53305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test bar chart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bar chart</dc:title>
  <dc:creator>Administrator</dc:creator>
  <cp:lastModifiedBy>Administrator</cp:lastModifiedBy>
  <cp:revision>1</cp:revision>
  <dcterms:created xsi:type="dcterms:W3CDTF">2018-03-14T13:45:04Z</dcterms:created>
  <dcterms:modified xsi:type="dcterms:W3CDTF">2018-03-14T13:45:08Z</dcterms:modified>
</cp:coreProperties>
</file>