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39</c:v>
                </c:pt>
                <c:pt idx="1">
                  <c:v>4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07-4B63-A2B1-6F3F92FC48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1845904"/>
        <c:axId val="281847544"/>
      </c:barChart>
      <c:catAx>
        <c:axId val="281845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47544"/>
        <c:crosses val="autoZero"/>
        <c:auto val="1"/>
        <c:lblAlgn val="ctr"/>
        <c:lblOffset val="100"/>
        <c:noMultiLvlLbl val="0"/>
      </c:catAx>
      <c:valAx>
        <c:axId val="281847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84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06D6C-E795-4461-A6E8-3ADA2DFC6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bar chart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F01968-71FE-4B25-BE15-46E6FCB403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8613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C2D420-15A0-494E-9D2D-295269ECDB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D335B-A4BF-4C08-A42A-29CCDF179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6876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test bar chart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bar chart</dc:title>
  <dc:creator>Administrator</dc:creator>
  <cp:lastModifiedBy>Administrator</cp:lastModifiedBy>
  <cp:revision>1</cp:revision>
  <dcterms:created xsi:type="dcterms:W3CDTF">2018-03-14T13:44:44Z</dcterms:created>
  <dcterms:modified xsi:type="dcterms:W3CDTF">2018-03-14T13:44:48Z</dcterms:modified>
</cp:coreProperties>
</file>