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F0B9-4B60-8EEC-2C7C126A8A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4895864"/>
        <c:axId val="282873616"/>
      </c:barChart>
      <c:catAx>
        <c:axId val="448958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873616"/>
        <c:crosses val="autoZero"/>
        <c:auto val="1"/>
        <c:lblAlgn val="ctr"/>
        <c:lblOffset val="100"/>
        <c:noMultiLvlLbl val="0"/>
      </c:catAx>
      <c:valAx>
        <c:axId val="2828736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895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B75C6-313A-4931-982F-CAAD40269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test bar chart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037A5BB-1235-4025-A8B6-594BC04FB0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2823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D0E8FB-B388-497A-8DD4-FE015FE10F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01.01.2018 - 31.03.2018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E1D576-ACC1-4C01-90E2-68D65E71E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80770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test bar chart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 bar chart</dc:title>
  <dc:creator>Administrator</dc:creator>
  <cp:lastModifiedBy>Administrator</cp:lastModifiedBy>
  <cp:revision>1</cp:revision>
  <dcterms:created xsi:type="dcterms:W3CDTF">2018-03-14T13:16:34Z</dcterms:created>
  <dcterms:modified xsi:type="dcterms:W3CDTF">2018-03-14T13:16:38Z</dcterms:modified>
</cp:coreProperties>
</file>