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01.02.2018</c:v>
                </c:pt>
                <c:pt idx="1">
                  <c:v>01.03.2018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25-4BE4-81D6-385FD1182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116832"/>
        <c:axId val="276169424"/>
      </c:barChart>
      <c:catAx>
        <c:axId val="276116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69424"/>
        <c:crosses val="autoZero"/>
        <c:auto val="1"/>
        <c:lblAlgn val="ctr"/>
        <c:lblOffset val="100"/>
        <c:noMultiLvlLbl val="0"/>
      </c:catAx>
      <c:valAx>
        <c:axId val="2761694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1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E8D-03EC-40AF-AC99-B30DC4B80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C0F8A-C5E4-4D65-8263-C633EB6392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3432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8AD50-6533-4B62-836B-4CF35304D2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DBC6E5-3A37-48E0-98B5-CA70CD57E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01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2018-03-14T09:53:38Z</dcterms:created>
  <dcterms:modified xsi:type="dcterms:W3CDTF">2018-03-14T09:53:42Z</dcterms:modified>
</cp:coreProperties>
</file>