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672F-4CA8-B7B9-53F6577FF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4289088"/>
        <c:axId val="274288432"/>
      </c:barChart>
      <c:catAx>
        <c:axId val="274289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88432"/>
        <c:crosses val="autoZero"/>
        <c:auto val="1"/>
        <c:lblAlgn val="ctr"/>
        <c:lblOffset val="100"/>
        <c:noMultiLvlLbl val="0"/>
      </c:catAx>
      <c:valAx>
        <c:axId val="274288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8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40189-C732-4537-B10D-53B19BE79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bar chart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F0AAA9-DE6A-4693-8B3F-2411986BBC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6688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39E7D-AE93-4464-A5D3-383CCB6FE2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4B15F-AA3A-4930-9D10-B029ADCF8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3767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 bar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bar chart</dc:title>
  <dc:creator>Administrator</dc:creator>
  <cp:lastModifiedBy>Administrator</cp:lastModifiedBy>
  <cp:revision>1</cp:revision>
  <dcterms:created xsi:type="dcterms:W3CDTF">2018-03-14T09:50:46Z</dcterms:created>
  <dcterms:modified xsi:type="dcterms:W3CDTF">2018-03-14T09:50:53Z</dcterms:modified>
</cp:coreProperties>
</file>