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39</c:v>
                </c:pt>
                <c:pt idx="1">
                  <c:v>4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30-4655-8BCB-29392A4348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1835576"/>
        <c:axId val="170451096"/>
      </c:barChart>
      <c:catAx>
        <c:axId val="2818355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451096"/>
        <c:crosses val="autoZero"/>
        <c:auto val="1"/>
        <c:lblAlgn val="ctr"/>
        <c:lblOffset val="100"/>
        <c:noMultiLvlLbl val="0"/>
      </c:catAx>
      <c:valAx>
        <c:axId val="1704510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3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F244D-87D5-4885-87E3-D12FF3F45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bar chart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BC78FA-C07D-4949-B60A-4FA4D96A30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5710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B52BD-AD4D-4C15-8D6B-3B6909AAE5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A8B7F-B8BC-458F-BBF6-D7FAB8A73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5946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test bar chart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bar chart</dc:title>
  <dc:creator>Administrator</dc:creator>
  <cp:lastModifiedBy>Administrator</cp:lastModifiedBy>
  <cp:revision>1</cp:revision>
  <dcterms:created xsi:type="dcterms:W3CDTF">2018-03-14T09:41:28Z</dcterms:created>
  <dcterms:modified xsi:type="dcterms:W3CDTF">2018-03-14T09:41:32Z</dcterms:modified>
</cp:coreProperties>
</file>