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B88C-CF03-470C-B175-FA7A84CA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client metric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DFBEC-2B87-498C-937E-493653330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468278"/>
              </p:ext>
            </p:extLst>
          </p:nvPr>
        </p:nvGraphicFramePr>
        <p:xfrm>
          <a:off x="457200" y="1731963"/>
          <a:ext cx="822959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265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463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258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719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525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232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792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8073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778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03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02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08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508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39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06.03.2018 10:54:48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79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06.03.2018 12:46:42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56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4DBB8-5839-48D0-A178-1D3213FDA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10.02.2018 - 12.03.2018</a:t>
            </a:r>
          </a:p>
        </p:txBody>
      </p:sp>
    </p:spTree>
    <p:extLst>
      <p:ext uri="{BB962C8B-B14F-4D97-AF65-F5344CB8AC3E}">
        <p14:creationId xmlns:p14="http://schemas.microsoft.com/office/powerpoint/2010/main" val="10174882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client metric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metric</dc:title>
  <dc:creator>Administrator</dc:creator>
  <cp:lastModifiedBy>Administrator</cp:lastModifiedBy>
  <cp:revision>1</cp:revision>
  <dcterms:created xsi:type="dcterms:W3CDTF">2018-03-13T22:42:19Z</dcterms:created>
  <dcterms:modified xsi:type="dcterms:W3CDTF">2018-03-13T22:42:27Z</dcterms:modified>
</cp:coreProperties>
</file>