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11ED-567C-4218-BF7D-10D182F8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client metric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988CA-3811-4A42-9653-6563B09B8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744397"/>
              </p:ext>
            </p:extLst>
          </p:nvPr>
        </p:nvGraphicFramePr>
        <p:xfrm>
          <a:off x="457200" y="1731963"/>
          <a:ext cx="822959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54953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052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729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70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89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555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2331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252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97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0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882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469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50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1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Messages Data Source Test - 2018-03-06 10:54:48</a:t>
                      </a:r>
                      <a:r>
                        <a:rPr lang="en-US" sz="1000"/>
                        <a:t>
Nothing to see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0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Messages Data Source Test - 2018-03-06 12:46:42</a:t>
                      </a:r>
                      <a:r>
                        <a:rPr lang="en-US" sz="1000"/>
                        <a:t>
Still nothing to see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0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8F025-11D4-4B47-BC55-2E56A4A4E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10.02.2018 - 12.03.2018</a:t>
            </a:r>
          </a:p>
        </p:txBody>
      </p:sp>
    </p:spTree>
    <p:extLst>
      <p:ext uri="{BB962C8B-B14F-4D97-AF65-F5344CB8AC3E}">
        <p14:creationId xmlns:p14="http://schemas.microsoft.com/office/powerpoint/2010/main" val="1367919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client metric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metric</dc:title>
  <dc:creator>Administrator</dc:creator>
  <cp:lastModifiedBy>Administrator</cp:lastModifiedBy>
  <cp:revision>1</cp:revision>
  <dcterms:created xsi:type="dcterms:W3CDTF">2018-03-13T22:34:03Z</dcterms:created>
  <dcterms:modified xsi:type="dcterms:W3CDTF">2018-03-13T22:34:12Z</dcterms:modified>
</cp:coreProperties>
</file>