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6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64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Port de Montréal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01.01.2018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7510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561-43BB-B88B-83E2DF0676E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273883336"/>
        <c:axId val="273882024"/>
      </c:barChart>
      <c:catAx>
        <c:axId val="273883336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3882024"/>
        <c:crosses val="autoZero"/>
        <c:auto val="1"/>
        <c:lblAlgn val="ctr"/>
        <c:lblOffset val="100"/>
        <c:noMultiLvlLbl val="0"/>
      </c:catAx>
      <c:valAx>
        <c:axId val="273882024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38833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3/13/2018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3/13/2018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3/13/2018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1642FC-98C8-4DF7-8320-29C97A926D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3780C8A-3429-4BF1-9CB9-F2F0E4EC3D0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18937136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3FD07FD-10FF-469F-944E-08C1C3A467E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01.01.2018 - 31.01.2018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6D9C5E-650C-4A07-96AC-80D4D3542E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2703885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9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Fans Total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Fans Total</dc:title>
  <dc:creator>Administrator</dc:creator>
  <cp:lastModifiedBy>Administrator</cp:lastModifiedBy>
  <cp:revision>1</cp:revision>
  <dcterms:created xsi:type="dcterms:W3CDTF">2018-03-13T21:49:23Z</dcterms:created>
  <dcterms:modified xsi:type="dcterms:W3CDTF">2018-03-13T21:49:27Z</dcterms:modified>
</cp:coreProperties>
</file>