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EB52-420D-4F0B-8582-B5A6C48D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00550-3C1D-486E-A20A-57F0DA04C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598469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7151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456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912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30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610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57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03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7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- 2018-03-05 21:46:45 </a:t>
                      </a:r>
                      <a:r>
                        <a:rPr lang="en-US" sz="1000"/>
                        <a:t>
 Are "Gaming" Parts ACTUALLY Faster?? - Final 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1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- 2018-03-04 21:00:23 </a:t>
                      </a:r>
                      <a:r>
                        <a:rPr lang="en-US" sz="1000"/>
                        <a:t>
 Top 5 Most Insane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3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- 2018-03-03 21:00:02 </a:t>
                      </a:r>
                      <a:r>
                        <a:rPr lang="en-US" sz="1000"/>
                        <a:t>
 3 VR Gamers, 1 CPU - ULTIMATE VR SETUP!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0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- 2018-03-03 04:34:26 </a:t>
                      </a:r>
                      <a:r>
                        <a:rPr lang="en-US" sz="1000"/>
                        <a:t>
 Samsung is NERFING phones! - WAN Show Mar. 2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5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- 2018-03-01 20:59:30 </a:t>
                      </a:r>
                      <a:r>
                        <a:rPr lang="en-US" sz="1000"/>
                        <a:t>
 Intel's X-Series Lineup - What you NEED to 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2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- 2018-02-28 21:13:59 </a:t>
                      </a:r>
                      <a:r>
                        <a:rPr lang="en-US" sz="1000"/>
                        <a:t>
 Liquid Metal Cooling a PHONE!?!?!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7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- 2018-02-27 21:33:18 </a:t>
                      </a:r>
                      <a:r>
                        <a:rPr lang="en-US" sz="1000"/>
                        <a:t>
 1 Year Airflow Experiment - The Stunning Conclusion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08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4D18F-0315-4DC8-B8F6-47EC04479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02/09/2018 - 03/11/2018</a:t>
            </a:r>
          </a:p>
        </p:txBody>
      </p:sp>
    </p:spTree>
    <p:extLst>
      <p:ext uri="{BB962C8B-B14F-4D97-AF65-F5344CB8AC3E}">
        <p14:creationId xmlns:p14="http://schemas.microsoft.com/office/powerpoint/2010/main" val="2986677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</dc:title>
  <dc:creator>Administrator</dc:creator>
  <cp:lastModifiedBy>Administrator</cp:lastModifiedBy>
  <cp:revision>1</cp:revision>
  <dcterms:created xsi:type="dcterms:W3CDTF">2018-03-12T08:40:31Z</dcterms:created>
  <dcterms:modified xsi:type="dcterms:W3CDTF">2018-03-12T08:40:44Z</dcterms:modified>
</cp:coreProperties>
</file>