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4837F-2954-4482-8485-974A40299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D7142A-FF05-48CF-A031-6733DF5585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1229142"/>
              </p:ext>
            </p:extLst>
          </p:nvPr>
        </p:nvGraphicFramePr>
        <p:xfrm>
          <a:off x="457200" y="1731963"/>
          <a:ext cx="8229600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82744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2212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0267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514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4417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3334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4333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073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Linus Tech Tips - 2018-03-05 21:46:45 </a:t>
                      </a:r>
                      <a:r>
                        <a:rPr lang="en-US" sz="1000"/>
                        <a:t>
 Are "Gaming" Parts ACTUALLY Faster?? - Final Answer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433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Linus Tech Tips - 2018-03-04 21:00:23 </a:t>
                      </a:r>
                      <a:r>
                        <a:rPr lang="en-US" sz="1000"/>
                        <a:t>
 Top 5 Most Insane 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8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Linus Tech Tips - 2018-03-03 21:00:02 </a:t>
                      </a:r>
                      <a:r>
                        <a:rPr lang="en-US" sz="1000"/>
                        <a:t>
 3 VR Gamers, 1 CPU - ULTIMATE VR SETUP!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563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Linus Tech Tips - 2018-03-03 04:34:26 </a:t>
                      </a:r>
                      <a:r>
                        <a:rPr lang="en-US" sz="1000"/>
                        <a:t>
 Samsung is NERFING phones! - WAN Show Mar. 2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33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Linus Tech Tips - 2018-03-01 20:59:30 </a:t>
                      </a:r>
                      <a:r>
                        <a:rPr lang="en-US" sz="1000"/>
                        <a:t>
 Intel's X-Series Lineup - What you NEED to Know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646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Linus Tech Tips - 2018-02-28 21:13:59 </a:t>
                      </a:r>
                      <a:r>
                        <a:rPr lang="en-US" sz="1000"/>
                        <a:t>
 Liquid Metal Cooling a PHONE!?!?!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247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Linus Tech Tips - 2018-02-27 21:33:18 </a:t>
                      </a:r>
                      <a:r>
                        <a:rPr lang="en-US" sz="1000"/>
                        <a:t>
 1 Year Airflow Experiment - The Stunning Conclusion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454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15075-9124-46A7-A0D8-0EFEB1954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02/04/2018 - 03/06/2018</a:t>
            </a:r>
          </a:p>
        </p:txBody>
      </p:sp>
    </p:spTree>
    <p:extLst>
      <p:ext uri="{BB962C8B-B14F-4D97-AF65-F5344CB8AC3E}">
        <p14:creationId xmlns:p14="http://schemas.microsoft.com/office/powerpoint/2010/main" val="37001594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114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Videos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</dc:title>
  <dc:creator>Administrator</dc:creator>
  <cp:lastModifiedBy>Administrator</cp:lastModifiedBy>
  <cp:revision>1</cp:revision>
  <dcterms:created xsi:type="dcterms:W3CDTF">2018-03-07T16:53:32Z</dcterms:created>
  <dcterms:modified xsi:type="dcterms:W3CDTF">2018-03-07T16:53:45Z</dcterms:modified>
</cp:coreProperties>
</file>