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angal" panose="02040503050203030202" pitchFamily="18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874E-38FB-43D6-AC56-060854FD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09F3AE-409C-40FE-8237-EEA62A362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73608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5501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2874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127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64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305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52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92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944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8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81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8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0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Barcelona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103406963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0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4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PSG - Paris Saint-Germain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33788892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8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Bibeksheel Sajha Party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विवेकशील साझा पार्टी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9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5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82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8A292-EBAE-40D5-B5C5-19C58B241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3594784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B973C-15A5-46E4-951C-7F94852E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8F5EE-02DB-4ECB-A1B2-4F71217B1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99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8331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744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720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125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77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087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80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56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6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Nepali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5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Communist Party of Nepal - UML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7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3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5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Communist Party of 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7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trivago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440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8E4BF-0C9D-4A64-93C3-282B4C03F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2953827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319</Words>
  <Application>Microsoft Office PowerPoint</Application>
  <PresentationFormat>On-screen Show (4:3)</PresentationFormat>
  <Paragraphs>156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Mangal</vt:lpstr>
      <vt:lpstr>quintly_template</vt:lpstr>
      <vt:lpstr>Facebook Fans Table - 1 of 2</vt:lpstr>
      <vt:lpstr>Facebook Fans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- 1 of 2</dc:title>
  <dc:creator>Administrator</dc:creator>
  <cp:lastModifiedBy>Administrator</cp:lastModifiedBy>
  <cp:revision>1</cp:revision>
  <dcterms:created xsi:type="dcterms:W3CDTF">2018-03-07T15:58:45Z</dcterms:created>
  <dcterms:modified xsi:type="dcterms:W3CDTF">2018-03-07T15:59:41Z</dcterms:modified>
</cp:coreProperties>
</file>