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A245C-5687-46A1-8B69-6E4860C51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140CE3-9B3A-473D-87C1-0E93380285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0174163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481305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718153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146647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727059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681251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095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#AbdaliFCT2018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2031.8333333333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2065.8333333333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59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#AFGvSCO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5473.6666666667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58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#CWCQ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7190.6363636364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279.90909090909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129.72727272727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7600.2727272727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77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#AFGvZIM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4960.8333333333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144.08333333333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5165.0833333333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708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#AfgU19stars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037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#AfgvZim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380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#BlueTigers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228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#AziziBankCup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4852.6296296296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57.814814814815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5052.8888888889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172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#2ndODI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235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#CWCQ18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308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AD5B1-9082-4F98-9AF8-AE58DC50E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02/03/2018 - 03/05/2018</a:t>
            </a:r>
          </a:p>
        </p:txBody>
      </p:sp>
    </p:spTree>
    <p:extLst>
      <p:ext uri="{BB962C8B-B14F-4D97-AF65-F5344CB8AC3E}">
        <p14:creationId xmlns:p14="http://schemas.microsoft.com/office/powerpoint/2010/main" val="36362893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E14FA-C1A1-4112-A53C-3C72ACFDA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F423D9-C859-4C3C-8D79-7ACF777692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3068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992229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442089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145910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518786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02733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8697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501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#AFGvWI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12551.666666667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405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#AFGvNET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147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4AAAF-542C-4545-BB40-62C77416AA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02/03/2018 - 03/05/2018</a:t>
            </a:r>
          </a:p>
        </p:txBody>
      </p:sp>
    </p:spTree>
    <p:extLst>
      <p:ext uri="{BB962C8B-B14F-4D97-AF65-F5344CB8AC3E}">
        <p14:creationId xmlns:p14="http://schemas.microsoft.com/office/powerpoint/2010/main" val="20043988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134</Words>
  <Application>Microsoft Office PowerPoint</Application>
  <PresentationFormat>On-screen Show (4:3)</PresentationFormat>
  <Paragraphs>88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Facebook Hashtag Detection - 1 of 2</vt:lpstr>
      <vt:lpstr>Facebook Hashtag Detection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- 1 of 2</dc:title>
  <dc:creator>Administrator</dc:creator>
  <cp:lastModifiedBy>Administrator</cp:lastModifiedBy>
  <cp:revision>1</cp:revision>
  <dcterms:created xsi:type="dcterms:W3CDTF">2018-03-06T14:12:23Z</dcterms:created>
  <dcterms:modified xsi:type="dcterms:W3CDTF">2018-03-06T14:12:46Z</dcterms:modified>
</cp:coreProperties>
</file>