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29F02-EDA5-4843-9579-A64B959F963E}"/>
              </a:ext>
            </a:extLst>
          </p:cNvPr>
          <p:cNvSpPr>
            <a:spLocks noGrp="1"/>
          </p:cNvSpPr>
          <p:nvPr>
            <p:ph type="ctrTitle"/>
          </p:nvPr>
        </p:nvSpPr>
        <p:spPr/>
        <p:txBody>
          <a:bodyPr/>
          <a:lstStyle/>
          <a:p>
            <a:r>
              <a:rPr lang="en-US"/>
              <a:t>new ppt export</a:t>
            </a:r>
          </a:p>
        </p:txBody>
      </p:sp>
      <p:sp>
        <p:nvSpPr>
          <p:cNvPr id="3" name="Subtitle 2">
            <a:extLst>
              <a:ext uri="{FF2B5EF4-FFF2-40B4-BE49-F238E27FC236}">
                <a16:creationId xmlns:a16="http://schemas.microsoft.com/office/drawing/2014/main" id="{29F56C2D-75C6-494B-90D6-C373AE7F5A13}"/>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313953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8949C-E8D6-4281-B606-DC5818AB940B}"/>
              </a:ext>
            </a:extLst>
          </p:cNvPr>
          <p:cNvSpPr>
            <a:spLocks noGrp="1"/>
          </p:cNvSpPr>
          <p:nvPr>
            <p:ph type="title"/>
          </p:nvPr>
        </p:nvSpPr>
        <p:spPr/>
        <p:txBody>
          <a:bodyPr/>
          <a:lstStyle/>
          <a:p>
            <a:r>
              <a:rPr lang="en-US"/>
              <a:t>facebook insights video</a:t>
            </a:r>
          </a:p>
        </p:txBody>
      </p:sp>
      <p:graphicFrame>
        <p:nvGraphicFramePr>
          <p:cNvPr id="5" name="Table Placeholder 4">
            <a:extLst>
              <a:ext uri="{FF2B5EF4-FFF2-40B4-BE49-F238E27FC236}">
                <a16:creationId xmlns:a16="http://schemas.microsoft.com/office/drawing/2014/main" id="{3769C2BF-FFE3-4E78-AD34-A74AD6F28545}"/>
              </a:ext>
            </a:extLst>
          </p:cNvPr>
          <p:cNvGraphicFramePr>
            <a:graphicFrameLocks noGrp="1"/>
          </p:cNvGraphicFramePr>
          <p:nvPr>
            <p:ph type="tbl" sz="quarter" idx="13"/>
            <p:extLst>
              <p:ext uri="{D42A27DB-BD31-4B8C-83A1-F6EECF244321}">
                <p14:modId xmlns:p14="http://schemas.microsoft.com/office/powerpoint/2010/main" val="3937618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34272289"/>
                    </a:ext>
                  </a:extLst>
                </a:gridCol>
                <a:gridCol w="493776">
                  <a:extLst>
                    <a:ext uri="{9D8B030D-6E8A-4147-A177-3AD203B41FA5}">
                      <a16:colId xmlns:a16="http://schemas.microsoft.com/office/drawing/2014/main" val="830403695"/>
                    </a:ext>
                  </a:extLst>
                </a:gridCol>
                <a:gridCol w="411480">
                  <a:extLst>
                    <a:ext uri="{9D8B030D-6E8A-4147-A177-3AD203B41FA5}">
                      <a16:colId xmlns:a16="http://schemas.microsoft.com/office/drawing/2014/main" val="1090948040"/>
                    </a:ext>
                  </a:extLst>
                </a:gridCol>
                <a:gridCol w="411480">
                  <a:extLst>
                    <a:ext uri="{9D8B030D-6E8A-4147-A177-3AD203B41FA5}">
                      <a16:colId xmlns:a16="http://schemas.microsoft.com/office/drawing/2014/main" val="3683777957"/>
                    </a:ext>
                  </a:extLst>
                </a:gridCol>
                <a:gridCol w="246888">
                  <a:extLst>
                    <a:ext uri="{9D8B030D-6E8A-4147-A177-3AD203B41FA5}">
                      <a16:colId xmlns:a16="http://schemas.microsoft.com/office/drawing/2014/main" val="2992835282"/>
                    </a:ext>
                  </a:extLst>
                </a:gridCol>
                <a:gridCol w="658368">
                  <a:extLst>
                    <a:ext uri="{9D8B030D-6E8A-4147-A177-3AD203B41FA5}">
                      <a16:colId xmlns:a16="http://schemas.microsoft.com/office/drawing/2014/main" val="1636019926"/>
                    </a:ext>
                  </a:extLst>
                </a:gridCol>
                <a:gridCol w="576072">
                  <a:extLst>
                    <a:ext uri="{9D8B030D-6E8A-4147-A177-3AD203B41FA5}">
                      <a16:colId xmlns:a16="http://schemas.microsoft.com/office/drawing/2014/main" val="2771969698"/>
                    </a:ext>
                  </a:extLst>
                </a:gridCol>
                <a:gridCol w="576072">
                  <a:extLst>
                    <a:ext uri="{9D8B030D-6E8A-4147-A177-3AD203B41FA5}">
                      <a16:colId xmlns:a16="http://schemas.microsoft.com/office/drawing/2014/main" val="2326697531"/>
                    </a:ext>
                  </a:extLst>
                </a:gridCol>
                <a:gridCol w="411480">
                  <a:extLst>
                    <a:ext uri="{9D8B030D-6E8A-4147-A177-3AD203B41FA5}">
                      <a16:colId xmlns:a16="http://schemas.microsoft.com/office/drawing/2014/main" val="2992352924"/>
                    </a:ext>
                  </a:extLst>
                </a:gridCol>
                <a:gridCol w="658368">
                  <a:extLst>
                    <a:ext uri="{9D8B030D-6E8A-4147-A177-3AD203B41FA5}">
                      <a16:colId xmlns:a16="http://schemas.microsoft.com/office/drawing/2014/main" val="2630678868"/>
                    </a:ext>
                  </a:extLst>
                </a:gridCol>
                <a:gridCol w="329184">
                  <a:extLst>
                    <a:ext uri="{9D8B030D-6E8A-4147-A177-3AD203B41FA5}">
                      <a16:colId xmlns:a16="http://schemas.microsoft.com/office/drawing/2014/main" val="1717849964"/>
                    </a:ext>
                  </a:extLst>
                </a:gridCol>
                <a:gridCol w="493776">
                  <a:extLst>
                    <a:ext uri="{9D8B030D-6E8A-4147-A177-3AD203B41FA5}">
                      <a16:colId xmlns:a16="http://schemas.microsoft.com/office/drawing/2014/main" val="3191125756"/>
                    </a:ext>
                  </a:extLst>
                </a:gridCol>
                <a:gridCol w="329184">
                  <a:extLst>
                    <a:ext uri="{9D8B030D-6E8A-4147-A177-3AD203B41FA5}">
                      <a16:colId xmlns:a16="http://schemas.microsoft.com/office/drawing/2014/main" val="475451267"/>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087631798"/>
                  </a:ext>
                </a:extLst>
              </a:tr>
              <a:tr h="370840">
                <a:tc>
                  <a:txBody>
                    <a:bodyPr/>
                    <a:lstStyle/>
                    <a:p>
                      <a:r>
                        <a:rPr lang="de-DE" sz="1000" b="1"/>
                        <a:t>quintly - 2018-02-15 09:00:08</a:t>
                      </a:r>
                      <a:r>
                        <a:rPr lang="de-DE" sz="1000"/>
                        <a:t>
🚀📊☕ Schaltet morgen um 10 Uhr ein, wenn wir uns über die neusten Änderungen des News Feed unterhalten! Wir erklären, welchen Einfluss diese auf eure Reichweiten haben werden. Außerdem gibt es ein paar wertvolle Tipps, wie ihr euer Marketing auf Facebook messen könnt und unser Gründer und CTO Fred Born wird einige Einblicke in die Entwicklung der neuen Version von quintly geben. Zum Schluss könnt ihr das brandneue Buch "Social Media Analytics Strategy" gewinnen.</a:t>
                      </a:r>
                      <a:endParaRPr lang="en-US" sz="1000"/>
                    </a:p>
                  </a:txBody>
                  <a:tcPr/>
                </a:tc>
                <a:tc>
                  <a:txBody>
                    <a:bodyPr/>
                    <a:lstStyle/>
                    <a:p>
                      <a:r>
                        <a:rPr lang="en-US" sz="1000"/>
                        <a:t>145</a:t>
                      </a:r>
                    </a:p>
                  </a:txBody>
                  <a:tcPr/>
                </a:tc>
                <a:tc>
                  <a:txBody>
                    <a:bodyPr/>
                    <a:lstStyle/>
                    <a:p>
                      <a:r>
                        <a:rPr lang="en-US" sz="1000"/>
                        <a:t>0</a:t>
                      </a:r>
                    </a:p>
                  </a:txBody>
                  <a:tcPr/>
                </a:tc>
                <a:tc>
                  <a:txBody>
                    <a:bodyPr/>
                    <a:lstStyle/>
                    <a:p>
                      <a:r>
                        <a:rPr lang="en-US" sz="1000"/>
                        <a:t>333</a:t>
                      </a:r>
                    </a:p>
                  </a:txBody>
                  <a:tcPr/>
                </a:tc>
                <a:tc>
                  <a:txBody>
                    <a:bodyPr/>
                    <a:lstStyle/>
                    <a:p>
                      <a:r>
                        <a:rPr lang="en-US" sz="1000"/>
                        <a:t>26:21</a:t>
                      </a:r>
                    </a:p>
                  </a:txBody>
                  <a:tcPr/>
                </a:tc>
                <a:tc>
                  <a:txBody>
                    <a:bodyPr/>
                    <a:lstStyle/>
                    <a:p>
                      <a:r>
                        <a:rPr lang="en-US" sz="1000"/>
                        <a:t>2%</a:t>
                      </a:r>
                    </a:p>
                  </a:txBody>
                  <a:tcPr/>
                </a:tc>
                <a:tc>
                  <a:txBody>
                    <a:bodyPr/>
                    <a:lstStyle/>
                    <a:p>
                      <a:r>
                        <a:rPr lang="en-US" sz="1000"/>
                        <a:t>0</a:t>
                      </a:r>
                    </a:p>
                  </a:txBody>
                  <a:tcPr/>
                </a:tc>
                <a:tc>
                  <a:txBody>
                    <a:bodyPr/>
                    <a:lstStyle/>
                    <a:p>
                      <a:r>
                        <a:rPr lang="en-US" sz="1000"/>
                        <a:t>256</a:t>
                      </a:r>
                    </a:p>
                  </a:txBody>
                  <a:tcPr/>
                </a:tc>
                <a:tc>
                  <a:txBody>
                    <a:bodyPr/>
                    <a:lstStyle/>
                    <a:p>
                      <a:r>
                        <a:rPr lang="en-US" sz="1000"/>
                        <a:t>77</a:t>
                      </a:r>
                    </a:p>
                  </a:txBody>
                  <a:tcPr/>
                </a:tc>
                <a:tc>
                  <a:txBody>
                    <a:bodyPr/>
                    <a:lstStyle/>
                    <a:p>
                      <a:r>
                        <a:rPr lang="en-US" sz="1000"/>
                        <a:t>1026</a:t>
                      </a:r>
                    </a:p>
                  </a:txBody>
                  <a:tcPr/>
                </a:tc>
                <a:tc>
                  <a:txBody>
                    <a:bodyPr/>
                    <a:lstStyle/>
                    <a:p>
                      <a:r>
                        <a:rPr lang="en-US" sz="1000"/>
                        <a:t>39</a:t>
                      </a:r>
                    </a:p>
                  </a:txBody>
                  <a:tcPr/>
                </a:tc>
                <a:tc>
                  <a:txBody>
                    <a:bodyPr/>
                    <a:lstStyle/>
                    <a:p>
                      <a:r>
                        <a:rPr lang="en-US" sz="1000"/>
                        <a:t>2</a:t>
                      </a:r>
                    </a:p>
                  </a:txBody>
                  <a:tcPr/>
                </a:tc>
                <a:tc>
                  <a:txBody>
                    <a:bodyPr/>
                    <a:lstStyle/>
                    <a:p>
                      <a:r>
                        <a:rPr lang="en-US" sz="1000"/>
                        <a:t>3</a:t>
                      </a:r>
                    </a:p>
                  </a:txBody>
                  <a:tcPr/>
                </a:tc>
                <a:extLst>
                  <a:ext uri="{0D108BD9-81ED-4DB2-BD59-A6C34878D82A}">
                    <a16:rowId xmlns:a16="http://schemas.microsoft.com/office/drawing/2014/main" val="3657256729"/>
                  </a:ext>
                </a:extLst>
              </a:tr>
              <a:tr h="370840">
                <a:tc>
                  <a:txBody>
                    <a:bodyPr/>
                    <a:lstStyle/>
                    <a:p>
                      <a:r>
                        <a:rPr lang="en-US" sz="1000" b="1"/>
                        <a:t>quintly - 2018-01-31 15:00:00</a:t>
                      </a:r>
                      <a:r>
                        <a:rPr lang="en-US" sz="1000"/>
                        <a:t>
🎥  Here's the latest video of our Social Media Tips series with Paul! This time he covers all the facts about Reach on Facebook.</a:t>
                      </a:r>
                    </a:p>
                  </a:txBody>
                  <a:tcPr/>
                </a:tc>
                <a:tc>
                  <a:txBody>
                    <a:bodyPr/>
                    <a:lstStyle/>
                    <a:p>
                      <a:r>
                        <a:rPr lang="en-US" sz="1000"/>
                        <a:t>128</a:t>
                      </a:r>
                    </a:p>
                  </a:txBody>
                  <a:tcPr/>
                </a:tc>
                <a:tc>
                  <a:txBody>
                    <a:bodyPr/>
                    <a:lstStyle/>
                    <a:p>
                      <a:r>
                        <a:rPr lang="en-US" sz="1000"/>
                        <a:t>84</a:t>
                      </a:r>
                    </a:p>
                  </a:txBody>
                  <a:tcPr/>
                </a:tc>
                <a:tc>
                  <a:txBody>
                    <a:bodyPr/>
                    <a:lstStyle/>
                    <a:p>
                      <a:r>
                        <a:rPr lang="en-US" sz="1000"/>
                        <a:t>431</a:t>
                      </a:r>
                    </a:p>
                  </a:txBody>
                  <a:tcPr/>
                </a:tc>
                <a:tc>
                  <a:txBody>
                    <a:bodyPr/>
                    <a:lstStyle/>
                    <a:p>
                      <a:r>
                        <a:rPr lang="en-US" sz="1000"/>
                        <a:t>02:16</a:t>
                      </a:r>
                    </a:p>
                  </a:txBody>
                  <a:tcPr/>
                </a:tc>
                <a:tc>
                  <a:txBody>
                    <a:bodyPr/>
                    <a:lstStyle/>
                    <a:p>
                      <a:r>
                        <a:rPr lang="en-US" sz="1000"/>
                        <a:t>4%</a:t>
                      </a:r>
                    </a:p>
                  </a:txBody>
                  <a:tcPr/>
                </a:tc>
                <a:tc>
                  <a:txBody>
                    <a:bodyPr/>
                    <a:lstStyle/>
                    <a:p>
                      <a:r>
                        <a:rPr lang="en-US" sz="1000"/>
                        <a:t>0</a:t>
                      </a:r>
                    </a:p>
                  </a:txBody>
                  <a:tcPr/>
                </a:tc>
                <a:tc>
                  <a:txBody>
                    <a:bodyPr/>
                    <a:lstStyle/>
                    <a:p>
                      <a:r>
                        <a:rPr lang="en-US" sz="1000"/>
                        <a:t>431</a:t>
                      </a:r>
                    </a:p>
                  </a:txBody>
                  <a:tcPr/>
                </a:tc>
                <a:tc>
                  <a:txBody>
                    <a:bodyPr/>
                    <a:lstStyle/>
                    <a:p>
                      <a:r>
                        <a:rPr lang="en-US" sz="1000"/>
                        <a:t>0</a:t>
                      </a:r>
                    </a:p>
                  </a:txBody>
                  <a:tcPr/>
                </a:tc>
                <a:tc>
                  <a:txBody>
                    <a:bodyPr/>
                    <a:lstStyle/>
                    <a:p>
                      <a:r>
                        <a:rPr lang="en-US" sz="1000"/>
                        <a:t>1358</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102733274"/>
                  </a:ext>
                </a:extLst>
              </a:tr>
            </a:tbl>
          </a:graphicData>
        </a:graphic>
      </p:graphicFrame>
      <p:sp>
        <p:nvSpPr>
          <p:cNvPr id="4" name="Text Placeholder 3">
            <a:extLst>
              <a:ext uri="{FF2B5EF4-FFF2-40B4-BE49-F238E27FC236}">
                <a16:creationId xmlns:a16="http://schemas.microsoft.com/office/drawing/2014/main" id="{C51EDBDD-FEA6-4988-B63E-30E16B3021FD}"/>
              </a:ext>
            </a:extLst>
          </p:cNvPr>
          <p:cNvSpPr>
            <a:spLocks noGrp="1"/>
          </p:cNvSpPr>
          <p:nvPr>
            <p:ph type="body" sz="quarter" idx="14"/>
          </p:nvPr>
        </p:nvSpPr>
        <p:spPr/>
        <p:txBody>
          <a:bodyPr/>
          <a:lstStyle/>
          <a:p>
            <a:r>
              <a:rPr lang="en-US"/>
              <a:t>30.01.2018 - 01.03.2018</a:t>
            </a:r>
          </a:p>
        </p:txBody>
      </p:sp>
    </p:spTree>
    <p:extLst>
      <p:ext uri="{BB962C8B-B14F-4D97-AF65-F5344CB8AC3E}">
        <p14:creationId xmlns:p14="http://schemas.microsoft.com/office/powerpoint/2010/main" val="24532991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67</Words>
  <Application>Microsoft Office PowerPoint</Application>
  <PresentationFormat>On-screen Show (4:3)</PresentationFormat>
  <Paragraphs>43</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new ppt export</vt:lpstr>
      <vt:lpstr>facebook insights video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ppt export</dc:title>
  <dc:creator>Administrator</dc:creator>
  <cp:lastModifiedBy>Administrator</cp:lastModifiedBy>
  <cp:revision>1</cp:revision>
  <dcterms:created xsi:type="dcterms:W3CDTF">2018-03-02T10:40:53Z</dcterms:created>
  <dcterms:modified xsi:type="dcterms:W3CDTF">2018-03-02T10:40:57Z</dcterms:modified>
</cp:coreProperties>
</file>