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AAA4E-49FD-49B3-9553-CE49C3DD50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new ppt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98166-2CC2-4442-810C-B8DC556E0D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953754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2A89F-F0C5-4772-B2A7-9AB52E104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insights video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1B2E41-94F4-4933-9E87-73181E3926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3752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278955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2161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8442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8600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4083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81442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0169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6889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6932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8237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1629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8098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6760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23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15.02.2018 09:00:08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872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01.03.2018 09:00:08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32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31.01.2018 15:00:00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507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755BA-6EA3-4555-B770-6517437AE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30.01.2018 - 01.03.2018</a:t>
            </a:r>
          </a:p>
        </p:txBody>
      </p:sp>
    </p:spTree>
    <p:extLst>
      <p:ext uri="{BB962C8B-B14F-4D97-AF65-F5344CB8AC3E}">
        <p14:creationId xmlns:p14="http://schemas.microsoft.com/office/powerpoint/2010/main" val="28693011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</Words>
  <Application>Microsoft Office PowerPoint</Application>
  <PresentationFormat>On-screen Show (4:3)</PresentationFormat>
  <Paragraphs>56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new ppt export</vt:lpstr>
      <vt:lpstr>facebook insights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ppt export</dc:title>
  <dc:creator>Administrator</dc:creator>
  <cp:lastModifiedBy>Administrator</cp:lastModifiedBy>
  <cp:revision>1</cp:revision>
  <dcterms:created xsi:type="dcterms:W3CDTF">2018-03-02T10:38:38Z</dcterms:created>
  <dcterms:modified xsi:type="dcterms:W3CDTF">2018-03-02T10:38:42Z</dcterms:modified>
</cp:coreProperties>
</file>