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58E4F-2033-490C-B301-D9E7DBE9A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5A171C-E66D-40E5-9B5D-80DCE3C3F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567830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1173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48063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8308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5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@herreichhorn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0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@MyriamOzon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76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@iuliahub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6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@Josefmernu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51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@TatyPohl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5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@bmroering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2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@julian_gottke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@quintly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58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AA172-2E9E-4204-A5A6-7F5AD091A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10548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Interacting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</dc:title>
  <dc:creator>Administrator</dc:creator>
  <cp:lastModifiedBy>Administrator</cp:lastModifiedBy>
  <cp:revision>1</cp:revision>
  <dcterms:created xsi:type="dcterms:W3CDTF">2018-03-01T09:52:22Z</dcterms:created>
  <dcterms:modified xsi:type="dcterms:W3CDTF">2018-03-01T09:52:27Z</dcterms:modified>
</cp:coreProperties>
</file>