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5F01-FDAC-438A-A55F-FDE751C59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F354F3-9E4C-483E-BC0A-CA65A9F9EF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01764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46881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239406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27723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64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@Micha_Louis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34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@IsabellaMusk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51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@Johnny15934856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03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@emkyo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@SpaceX (2), @elonmusk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3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@5uger9lum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@SpaceX (1), @elonmusk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26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@NextPlanetOver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1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@tbragsdale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@SpaceX (10), @elonmusk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3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@Goetterfurcht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49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@tired_ofufoz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@SpaceX (9), @elonmusk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19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@willyedges2nd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@SpaceX (7), @elonmusk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709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320B2-FDA1-420D-9E77-847C3C2D63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02/17/2018 - 02/18/2018</a:t>
            </a:r>
          </a:p>
        </p:txBody>
      </p:sp>
    </p:spTree>
    <p:extLst>
      <p:ext uri="{BB962C8B-B14F-4D97-AF65-F5344CB8AC3E}">
        <p14:creationId xmlns:p14="http://schemas.microsoft.com/office/powerpoint/2010/main" val="412093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689FD-08B1-443A-BBF2-4540B570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50561F-54A6-41C3-8974-31EC970B0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016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025251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82020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3014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17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@Cosmicstrenght3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@SpaceX (2), @elonmusk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26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@marsbeyond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@SpaceX (6), @elonmusk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@dubber033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80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@jnaylor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70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@TOjueaL8UxwM2A9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62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@ilovefluffy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@SpaceX (6), @elonmusk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74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@thekidgrif3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29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@StopPlaasmoorde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73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@kubz42018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@SpaceX (2), @elonmusk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02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@innovation_war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690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C6574-2353-49DD-82BE-778002253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02/17/2018 - 02/18/2018</a:t>
            </a:r>
          </a:p>
        </p:txBody>
      </p:sp>
    </p:spTree>
    <p:extLst>
      <p:ext uri="{BB962C8B-B14F-4D97-AF65-F5344CB8AC3E}">
        <p14:creationId xmlns:p14="http://schemas.microsoft.com/office/powerpoint/2010/main" val="3899737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49A3A-2CB0-48F2-BD1E-501C3A0BF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28B70-425E-4277-9DC5-509932837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212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371574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72324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93236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00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@jhonguz53027481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06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@SpaceX (3), @elonmusk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96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@dotcomlandlords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574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@DonBarbone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57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@OkamiHouse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@elonmusk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23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60504-5754-450F-B450-8F4BDA24F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02/17/2018 - 02/18/2018</a:t>
            </a:r>
          </a:p>
        </p:txBody>
      </p:sp>
    </p:spTree>
    <p:extLst>
      <p:ext uri="{BB962C8B-B14F-4D97-AF65-F5344CB8AC3E}">
        <p14:creationId xmlns:p14="http://schemas.microsoft.com/office/powerpoint/2010/main" val="3175753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- 1 of 3</vt:lpstr>
      <vt:lpstr>Twitter Key Interacting Users - 2 of 3</vt:lpstr>
      <vt:lpstr>Twitter Key Interacting Users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- 1 of 3</dc:title>
  <dc:creator>Administrator</dc:creator>
  <cp:lastModifiedBy>Administrator</cp:lastModifiedBy>
  <cp:revision>1</cp:revision>
  <dcterms:created xsi:type="dcterms:W3CDTF">2018-02-28T13:38:51Z</dcterms:created>
  <dcterms:modified xsi:type="dcterms:W3CDTF">2018-02-28T13:39:15Z</dcterms:modified>
</cp:coreProperties>
</file>