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556DF-35D5-440F-AC50-AD12E0E7C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E8ACB-B39B-41EB-A8CC-955D875A4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047325"/>
              </p:ext>
            </p:extLst>
          </p:nvPr>
        </p:nvGraphicFramePr>
        <p:xfrm>
          <a:off x="457200" y="1731963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496405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8144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96652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2374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4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@julia_bergeron - 2018-02-18 23:16:34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Anyone know if the fringe was there prior to @SpaceX taking ownership? Inquiring and nostalgic minds want to know.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29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@AuthorMorrisonJ - 2018-02-18 21:56:16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ETH?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89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@Hoosier_Hatchet - 2018-02-18 20:34:27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would you have a rocket engineer that could be interviewed by a junior high student studying rockets?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2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@iamagenius - 2018-02-18 18:50:39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In Denver, how far west do we need to go to see? Where can I find info about trajectory/heading at liftoff? ROAD TRIP!!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2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@FreeInSoCal - 2018-02-18 17:51:13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the launch Wednesday head south along the west coast like the December one? @SpaceX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69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@julio_bego - 2018-02-18 16:43:16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Where is this launching? Cape Canaveral?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8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@bobytoor - 2018-02-18 15:46:29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Can i have this picture at full quality? Pretty please. https://t.co/I3XrDUs9W8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0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@STCSAT - 2018-02-18 11:58:51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Qual o link do lançamento?  Obg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660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CEDA3-8D77-49B1-9BD0-35522009F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3793137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17B4B-C562-4C2A-A773-AD7B4DD8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F6D45E-5913-4F54-BCB7-5828CCA82D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679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496235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04356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98318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201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5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@363CSX - 2018-02-18 09:11:54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You just had a lauch 2 weeks ago; different rocket I know, but I take it the words “slow down” are not in your vocabulary??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84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@itsusername - 2018-02-18 08:25:08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how about second plan? https://t.co/qCPAZtqxYv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5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@itsusername - 2018-02-18 08:24:21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how about second plan? https://t.co/tUewIk0wUq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70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@majoender - 2018-02-18 07:48:04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is the earth flat?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5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@Thom_D - 2018-02-18 07:12:18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@SpaceX Is it going to be another night launch?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77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@SethJoslyn - 2018-02-18 06:45:16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I get a job? @SpaceX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@Chubby_Dudi - 2018-02-18 06:41:48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moral que tem muita gente que não tá sabendo nada sobre a @SpaceX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9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@kendalslack - 2018-02-18 05:44:38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Where is the #Tesla with #spaceman 👩‍🚀🚘? https://t.co/9BlcNE9rhF (average car in space is better than average car on Earth) @SpaceX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91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FB246-06E2-4931-849A-344047017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806883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4A6B-1626-419C-B183-0CDF24C1A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0757F-D74D-461F-98B4-B301A1A592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850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069261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30419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5408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3010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@SpaceX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@BrookeCBSL2 - 2018-02-18 04:20:01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 early tomorrow a.m.?  Check the skies for another @SpaceX Falcon rocket launch of a Spanish radar observation sa… https://t.co/7DxitxYhgd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88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7DED2-5DA4-4634-95E2-3D691A4F8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2365587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User Questions Table - 1 of 3</vt:lpstr>
      <vt:lpstr>Twitter User Questions Table - 2 of 3</vt:lpstr>
      <vt:lpstr>Twitter User Questions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User Questions Table - 1 of 3</dc:title>
  <dc:creator>Administrator</dc:creator>
  <cp:lastModifiedBy>Administrator</cp:lastModifiedBy>
  <cp:revision>1</cp:revision>
  <dcterms:created xsi:type="dcterms:W3CDTF">2018-02-28T12:40:23Z</dcterms:created>
  <dcterms:modified xsi:type="dcterms:W3CDTF">2018-02-28T12:40:51Z</dcterms:modified>
</cp:coreProperties>
</file>