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DFF00-20AB-483A-84F1-114384AB5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3C825-3521-405F-AB5B-41C235930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24442"/>
              </p:ext>
            </p:extLst>
          </p:nvPr>
        </p:nvGraphicFramePr>
        <p:xfrm>
          <a:off x="457200" y="1731963"/>
          <a:ext cx="8229600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01771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692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38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855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8418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658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93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@elonmusk - 2018-02-24 04:23:59 </a:t>
                      </a:r>
                      <a:r>
                        <a:rPr lang="en-US" sz="1000"/>
                        <a:t>
  RT @Teslarati: SpaceX’s recovered fairing spotted sailing into port on Mr. Steven - https://t.co/r64KYSQAo7 https://t.co/2ivCZgfrN1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55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@elonmusk - 2018-02-24 04:21:53 </a:t>
                      </a:r>
                      <a:r>
                        <a:rPr lang="en-US" sz="1000"/>
                        <a:t>
  RT @ElectrekCo: A Tesla Semi electric truck could save us ‘tens of thousands of dollars a year’, says DHL https://t.co/vcXmXtzoCE https://t…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083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137D5-57C0-4B01-A7BA-9D7807A5C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870913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and Retweeted Tweets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</dc:title>
  <dc:creator>Administrator</dc:creator>
  <cp:lastModifiedBy>Administrator</cp:lastModifiedBy>
  <cp:revision>1</cp:revision>
  <dcterms:created xsi:type="dcterms:W3CDTF">2018-02-28T12:34:06Z</dcterms:created>
  <dcterms:modified xsi:type="dcterms:W3CDTF">2018-02-28T12:34:10Z</dcterms:modified>
</cp:coreProperties>
</file>