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A7BEE-1434-49A7-89EB-DD0A2909C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A4CA51-0058-4DA1-AD4E-0721489B7D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0508873"/>
              </p:ext>
            </p:extLst>
          </p:nvPr>
        </p:nvGraphicFramePr>
        <p:xfrm>
          <a:off x="457200" y="1731963"/>
          <a:ext cx="82296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13617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420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0459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1152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2970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300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03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@elonmusk - 2018-02-27 23:07:44</a:t>
                      </a:r>
                      <a:r>
                        <a:rPr lang="en-US" sz="1000"/>
                        <a:t>
RT @decodethefirm: Motown eye-opener: The @DetroitNews fetes glowing @Tesla Model 3 review with P1 above-the-fold treatment... https://t.co…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1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@quintly - 2018-02-27 17:10:02</a:t>
                      </a:r>
                      <a:r>
                        <a:rPr lang="en-US" sz="1000"/>
                        <a:t>
Get deeper insights into your audience's interests and see which competitors they mention 😲 https://t.co/QGrpCnd045 #twitter #analytics #insights #audience #smm #marketing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36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@quintly - 2018-02-27 11:57:06</a:t>
                      </a:r>
                      <a:r>
                        <a:rPr lang="de-DE" sz="1000"/>
                        <a:t>
📢 @mesarosch, Social-Media-Manager von Martin Schulz, wird uns Donnerstag bei Facebook Frage und Antwort stehen! Wir sprechen über den Aufbau von Social-Media-Kanälen, Kampagnenkonzeption und Community- sowie Krisenmanagement. Jetzt Erinnerung setzen: https://t.co/ezAVmLXgfc https://t.co/MA2tuL7P4t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04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@quintly - 2018-02-26 14:08:39</a:t>
                      </a:r>
                      <a:r>
                        <a:rPr lang="en-US" sz="1000"/>
                        <a:t>
How is your #InstagramAnalytics doing? 🤔  Submit your Instagram URL to find out! Download a free Instagram report: https://t.co/CKYFNFLnac #SocialMediaMarketing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22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9CDFF-E775-4DA9-B766-2B2660213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4289345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and Retweeted Tweets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</dc:title>
  <dc:creator>Administrator</dc:creator>
  <cp:lastModifiedBy>Administrator</cp:lastModifiedBy>
  <cp:revision>1</cp:revision>
  <dcterms:created xsi:type="dcterms:W3CDTF">2018-02-28T12:33:03Z</dcterms:created>
  <dcterms:modified xsi:type="dcterms:W3CDTF">2018-02-28T12:33:09Z</dcterms:modified>
</cp:coreProperties>
</file>