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7EE0-D817-4C93-BADD-539B22F2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D872F-E6D5-46F6-B4C0-CD52D790E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472394"/>
              </p:ext>
            </p:extLst>
          </p:nvPr>
        </p:nvGraphicFramePr>
        <p:xfrm>
          <a:off x="457200" y="1731963"/>
          <a:ext cx="8229596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93936894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78951478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850343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85107209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9365873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5464504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577040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0784682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1864315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1811176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7999822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937207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0614533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0239189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1701982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4152320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534543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23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02/26/2018 19:47:18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Location - Living In: Austria, Switzerland,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9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9C621-8BD7-4E5C-8D71-340ABEEB9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487197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</dc:title>
  <dc:creator>Administrator</dc:creator>
  <cp:lastModifiedBy>Administrator</cp:lastModifiedBy>
  <cp:revision>1</cp:revision>
  <dcterms:created xsi:type="dcterms:W3CDTF">2018-02-28T12:12:56Z</dcterms:created>
  <dcterms:modified xsi:type="dcterms:W3CDTF">2018-02-28T12:13:02Z</dcterms:modified>
</cp:coreProperties>
</file>