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4FFB8A-2BD1-4D34-A6D7-2352DC2C4D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178DC16-42BC-4716-A380-15E1FFFF034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06182023"/>
              </p:ext>
            </p:extLst>
          </p:nvPr>
        </p:nvGraphicFramePr>
        <p:xfrm>
          <a:off x="457200" y="1731963"/>
          <a:ext cx="8229600" cy="2316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233059811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84090835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97325542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1251312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707461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795959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766266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500988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30553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848656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639163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892085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4956063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23004167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3450502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042466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8076935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2671661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80648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BMW - 2018-02-24 04:00:12 </a:t>
                      </a:r>
                      <a:r>
                        <a:rPr lang="en-US" sz="1000"/>
                        <a:t> 
 Thank you all for liking, sharing and commenting on the photos we post here. If you want to see more content from us, follow BMW on Instagram: http://instagram.com/bmw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0.0307 %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91025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7440E7-27CF-40C1-A380-46B0BDAF449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02/24/2018 - 02/27/2018</a:t>
            </a:r>
          </a:p>
        </p:txBody>
      </p:sp>
    </p:spTree>
    <p:extLst>
      <p:ext uri="{BB962C8B-B14F-4D97-AF65-F5344CB8AC3E}">
        <p14:creationId xmlns:p14="http://schemas.microsoft.com/office/powerpoint/2010/main" val="158054310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57</Words>
  <Application>Microsoft Office PowerPoint</Application>
  <PresentationFormat>On-screen Show (4:3)</PresentationFormat>
  <Paragraphs>38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Own Posts Table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 Table</dc:title>
  <dc:creator>Administrator</dc:creator>
  <cp:lastModifiedBy>Administrator</cp:lastModifiedBy>
  <cp:revision>1</cp:revision>
  <dcterms:created xsi:type="dcterms:W3CDTF">2018-02-28T10:53:58Z</dcterms:created>
  <dcterms:modified xsi:type="dcterms:W3CDTF">2018-02-28T10:54:05Z</dcterms:modified>
</cp:coreProperties>
</file>