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E4A940-D030-4C96-9DFA-ADC50F8BA1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29D10B-9034-4CBE-91BE-8017E82CA6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1739757"/>
              </p:ext>
            </p:extLst>
          </p:nvPr>
        </p:nvGraphicFramePr>
        <p:xfrm>
          <a:off x="457200" y="1731963"/>
          <a:ext cx="8229600" cy="2316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54251212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8870762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0912581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59840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59821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01958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25634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51606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98888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23238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09046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51839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546951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1014050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577420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9046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009450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993644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5683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BMW - 2018-02-24 04:00:12 </a:t>
                      </a:r>
                      <a:r>
                        <a:rPr lang="en-US" sz="1000"/>
                        <a:t> 
 Thank you all for liking, sharing and commenting on the photos we post here. If you want to see more content from us, follow BMW on Instagram: http://instagram.com/bmw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2320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5D1867-C4DA-47BF-8A2E-6E75D28DBE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02/24/2018 - 02/27/2018</a:t>
            </a:r>
          </a:p>
        </p:txBody>
      </p:sp>
    </p:spTree>
    <p:extLst>
      <p:ext uri="{BB962C8B-B14F-4D97-AF65-F5344CB8AC3E}">
        <p14:creationId xmlns:p14="http://schemas.microsoft.com/office/powerpoint/2010/main" val="10979086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57</Words>
  <Application>Microsoft Office PowerPoint</Application>
  <PresentationFormat>On-screen Show (4:3)</PresentationFormat>
  <Paragraphs>38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</dc:title>
  <dc:creator>Administrator</dc:creator>
  <cp:lastModifiedBy>Administrator</cp:lastModifiedBy>
  <cp:revision>1</cp:revision>
  <dcterms:created xsi:type="dcterms:W3CDTF">2018-02-28T10:51:35Z</dcterms:created>
  <dcterms:modified xsi:type="dcterms:W3CDTF">2018-02-28T10:51:42Z</dcterms:modified>
</cp:coreProperties>
</file>