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4018-05BB-4938-AEA5-58214507DCB6}"/>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E1772B3D-75C3-4BB1-95A0-ABFE2ABA1A74}"/>
              </a:ext>
            </a:extLst>
          </p:cNvPr>
          <p:cNvGraphicFramePr>
            <a:graphicFrameLocks noGrp="1"/>
          </p:cNvGraphicFramePr>
          <p:nvPr>
            <p:ph type="tbl" sz="quarter" idx="13"/>
            <p:extLst>
              <p:ext uri="{D42A27DB-BD31-4B8C-83A1-F6EECF244321}">
                <p14:modId xmlns:p14="http://schemas.microsoft.com/office/powerpoint/2010/main" val="3289370098"/>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0657609"/>
                    </a:ext>
                  </a:extLst>
                </a:gridCol>
                <a:gridCol w="370332">
                  <a:extLst>
                    <a:ext uri="{9D8B030D-6E8A-4147-A177-3AD203B41FA5}">
                      <a16:colId xmlns:a16="http://schemas.microsoft.com/office/drawing/2014/main" val="34037734"/>
                    </a:ext>
                  </a:extLst>
                </a:gridCol>
                <a:gridCol w="370332">
                  <a:extLst>
                    <a:ext uri="{9D8B030D-6E8A-4147-A177-3AD203B41FA5}">
                      <a16:colId xmlns:a16="http://schemas.microsoft.com/office/drawing/2014/main" val="2459551246"/>
                    </a:ext>
                  </a:extLst>
                </a:gridCol>
                <a:gridCol w="370332">
                  <a:extLst>
                    <a:ext uri="{9D8B030D-6E8A-4147-A177-3AD203B41FA5}">
                      <a16:colId xmlns:a16="http://schemas.microsoft.com/office/drawing/2014/main" val="715229271"/>
                    </a:ext>
                  </a:extLst>
                </a:gridCol>
                <a:gridCol w="329184">
                  <a:extLst>
                    <a:ext uri="{9D8B030D-6E8A-4147-A177-3AD203B41FA5}">
                      <a16:colId xmlns:a16="http://schemas.microsoft.com/office/drawing/2014/main" val="248272664"/>
                    </a:ext>
                  </a:extLst>
                </a:gridCol>
                <a:gridCol w="329184">
                  <a:extLst>
                    <a:ext uri="{9D8B030D-6E8A-4147-A177-3AD203B41FA5}">
                      <a16:colId xmlns:a16="http://schemas.microsoft.com/office/drawing/2014/main" val="2172152361"/>
                    </a:ext>
                  </a:extLst>
                </a:gridCol>
                <a:gridCol w="329184">
                  <a:extLst>
                    <a:ext uri="{9D8B030D-6E8A-4147-A177-3AD203B41FA5}">
                      <a16:colId xmlns:a16="http://schemas.microsoft.com/office/drawing/2014/main" val="346856114"/>
                    </a:ext>
                  </a:extLst>
                </a:gridCol>
                <a:gridCol w="329184">
                  <a:extLst>
                    <a:ext uri="{9D8B030D-6E8A-4147-A177-3AD203B41FA5}">
                      <a16:colId xmlns:a16="http://schemas.microsoft.com/office/drawing/2014/main" val="1801887647"/>
                    </a:ext>
                  </a:extLst>
                </a:gridCol>
                <a:gridCol w="329184">
                  <a:extLst>
                    <a:ext uri="{9D8B030D-6E8A-4147-A177-3AD203B41FA5}">
                      <a16:colId xmlns:a16="http://schemas.microsoft.com/office/drawing/2014/main" val="2448946785"/>
                    </a:ext>
                  </a:extLst>
                </a:gridCol>
                <a:gridCol w="329184">
                  <a:extLst>
                    <a:ext uri="{9D8B030D-6E8A-4147-A177-3AD203B41FA5}">
                      <a16:colId xmlns:a16="http://schemas.microsoft.com/office/drawing/2014/main" val="255263741"/>
                    </a:ext>
                  </a:extLst>
                </a:gridCol>
                <a:gridCol w="329184">
                  <a:extLst>
                    <a:ext uri="{9D8B030D-6E8A-4147-A177-3AD203B41FA5}">
                      <a16:colId xmlns:a16="http://schemas.microsoft.com/office/drawing/2014/main" val="3579873071"/>
                    </a:ext>
                  </a:extLst>
                </a:gridCol>
                <a:gridCol w="329184">
                  <a:extLst>
                    <a:ext uri="{9D8B030D-6E8A-4147-A177-3AD203B41FA5}">
                      <a16:colId xmlns:a16="http://schemas.microsoft.com/office/drawing/2014/main" val="2312317811"/>
                    </a:ext>
                  </a:extLst>
                </a:gridCol>
                <a:gridCol w="329184">
                  <a:extLst>
                    <a:ext uri="{9D8B030D-6E8A-4147-A177-3AD203B41FA5}">
                      <a16:colId xmlns:a16="http://schemas.microsoft.com/office/drawing/2014/main" val="1351531182"/>
                    </a:ext>
                  </a:extLst>
                </a:gridCol>
                <a:gridCol w="370332">
                  <a:extLst>
                    <a:ext uri="{9D8B030D-6E8A-4147-A177-3AD203B41FA5}">
                      <a16:colId xmlns:a16="http://schemas.microsoft.com/office/drawing/2014/main" val="2532987961"/>
                    </a:ext>
                  </a:extLst>
                </a:gridCol>
                <a:gridCol w="370332">
                  <a:extLst>
                    <a:ext uri="{9D8B030D-6E8A-4147-A177-3AD203B41FA5}">
                      <a16:colId xmlns:a16="http://schemas.microsoft.com/office/drawing/2014/main" val="128575545"/>
                    </a:ext>
                  </a:extLst>
                </a:gridCol>
                <a:gridCol w="329184">
                  <a:extLst>
                    <a:ext uri="{9D8B030D-6E8A-4147-A177-3AD203B41FA5}">
                      <a16:colId xmlns:a16="http://schemas.microsoft.com/office/drawing/2014/main" val="3853707617"/>
                    </a:ext>
                  </a:extLst>
                </a:gridCol>
                <a:gridCol w="329184">
                  <a:extLst>
                    <a:ext uri="{9D8B030D-6E8A-4147-A177-3AD203B41FA5}">
                      <a16:colId xmlns:a16="http://schemas.microsoft.com/office/drawing/2014/main" val="1651603610"/>
                    </a:ext>
                  </a:extLst>
                </a:gridCol>
                <a:gridCol w="370332">
                  <a:extLst>
                    <a:ext uri="{9D8B030D-6E8A-4147-A177-3AD203B41FA5}">
                      <a16:colId xmlns:a16="http://schemas.microsoft.com/office/drawing/2014/main" val="130484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798440"/>
                  </a:ext>
                </a:extLst>
              </a:tr>
            </a:tbl>
          </a:graphicData>
        </a:graphic>
      </p:graphicFrame>
      <p:sp>
        <p:nvSpPr>
          <p:cNvPr id="4" name="Text Placeholder 3">
            <a:extLst>
              <a:ext uri="{FF2B5EF4-FFF2-40B4-BE49-F238E27FC236}">
                <a16:creationId xmlns:a16="http://schemas.microsoft.com/office/drawing/2014/main" id="{8D003009-25CE-446E-B5BB-E71672FE8CB5}"/>
              </a:ext>
            </a:extLst>
          </p:cNvPr>
          <p:cNvSpPr>
            <a:spLocks noGrp="1"/>
          </p:cNvSpPr>
          <p:nvPr>
            <p:ph type="body" sz="quarter" idx="14"/>
          </p:nvPr>
        </p:nvSpPr>
        <p:spPr/>
        <p:txBody>
          <a:bodyPr/>
          <a:lstStyle/>
          <a:p>
            <a:r>
              <a:rPr lang="en-US"/>
              <a:t>02/26/2018 - 02/27/2018</a:t>
            </a:r>
          </a:p>
        </p:txBody>
      </p:sp>
    </p:spTree>
    <p:extLst>
      <p:ext uri="{BB962C8B-B14F-4D97-AF65-F5344CB8AC3E}">
        <p14:creationId xmlns:p14="http://schemas.microsoft.com/office/powerpoint/2010/main" val="625494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63D86-F465-4969-B137-06EAEC7D9619}"/>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3989A126-5D96-41F1-BE45-1277D533D1B5}"/>
              </a:ext>
            </a:extLst>
          </p:cNvPr>
          <p:cNvGraphicFramePr>
            <a:graphicFrameLocks noGrp="1"/>
          </p:cNvGraphicFramePr>
          <p:nvPr>
            <p:ph type="tbl" sz="quarter" idx="13"/>
            <p:extLst>
              <p:ext uri="{D42A27DB-BD31-4B8C-83A1-F6EECF244321}">
                <p14:modId xmlns:p14="http://schemas.microsoft.com/office/powerpoint/2010/main" val="154930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4043660"/>
                    </a:ext>
                  </a:extLst>
                </a:gridCol>
                <a:gridCol w="370332">
                  <a:extLst>
                    <a:ext uri="{9D8B030D-6E8A-4147-A177-3AD203B41FA5}">
                      <a16:colId xmlns:a16="http://schemas.microsoft.com/office/drawing/2014/main" val="3738247064"/>
                    </a:ext>
                  </a:extLst>
                </a:gridCol>
                <a:gridCol w="370332">
                  <a:extLst>
                    <a:ext uri="{9D8B030D-6E8A-4147-A177-3AD203B41FA5}">
                      <a16:colId xmlns:a16="http://schemas.microsoft.com/office/drawing/2014/main" val="282144062"/>
                    </a:ext>
                  </a:extLst>
                </a:gridCol>
                <a:gridCol w="370332">
                  <a:extLst>
                    <a:ext uri="{9D8B030D-6E8A-4147-A177-3AD203B41FA5}">
                      <a16:colId xmlns:a16="http://schemas.microsoft.com/office/drawing/2014/main" val="2288171180"/>
                    </a:ext>
                  </a:extLst>
                </a:gridCol>
                <a:gridCol w="329184">
                  <a:extLst>
                    <a:ext uri="{9D8B030D-6E8A-4147-A177-3AD203B41FA5}">
                      <a16:colId xmlns:a16="http://schemas.microsoft.com/office/drawing/2014/main" val="655139291"/>
                    </a:ext>
                  </a:extLst>
                </a:gridCol>
                <a:gridCol w="329184">
                  <a:extLst>
                    <a:ext uri="{9D8B030D-6E8A-4147-A177-3AD203B41FA5}">
                      <a16:colId xmlns:a16="http://schemas.microsoft.com/office/drawing/2014/main" val="2851646466"/>
                    </a:ext>
                  </a:extLst>
                </a:gridCol>
                <a:gridCol w="329184">
                  <a:extLst>
                    <a:ext uri="{9D8B030D-6E8A-4147-A177-3AD203B41FA5}">
                      <a16:colId xmlns:a16="http://schemas.microsoft.com/office/drawing/2014/main" val="3319260381"/>
                    </a:ext>
                  </a:extLst>
                </a:gridCol>
                <a:gridCol w="329184">
                  <a:extLst>
                    <a:ext uri="{9D8B030D-6E8A-4147-A177-3AD203B41FA5}">
                      <a16:colId xmlns:a16="http://schemas.microsoft.com/office/drawing/2014/main" val="3928842564"/>
                    </a:ext>
                  </a:extLst>
                </a:gridCol>
                <a:gridCol w="329184">
                  <a:extLst>
                    <a:ext uri="{9D8B030D-6E8A-4147-A177-3AD203B41FA5}">
                      <a16:colId xmlns:a16="http://schemas.microsoft.com/office/drawing/2014/main" val="2327853697"/>
                    </a:ext>
                  </a:extLst>
                </a:gridCol>
                <a:gridCol w="329184">
                  <a:extLst>
                    <a:ext uri="{9D8B030D-6E8A-4147-A177-3AD203B41FA5}">
                      <a16:colId xmlns:a16="http://schemas.microsoft.com/office/drawing/2014/main" val="3409366109"/>
                    </a:ext>
                  </a:extLst>
                </a:gridCol>
                <a:gridCol w="329184">
                  <a:extLst>
                    <a:ext uri="{9D8B030D-6E8A-4147-A177-3AD203B41FA5}">
                      <a16:colId xmlns:a16="http://schemas.microsoft.com/office/drawing/2014/main" val="1531085260"/>
                    </a:ext>
                  </a:extLst>
                </a:gridCol>
                <a:gridCol w="329184">
                  <a:extLst>
                    <a:ext uri="{9D8B030D-6E8A-4147-A177-3AD203B41FA5}">
                      <a16:colId xmlns:a16="http://schemas.microsoft.com/office/drawing/2014/main" val="719096887"/>
                    </a:ext>
                  </a:extLst>
                </a:gridCol>
                <a:gridCol w="329184">
                  <a:extLst>
                    <a:ext uri="{9D8B030D-6E8A-4147-A177-3AD203B41FA5}">
                      <a16:colId xmlns:a16="http://schemas.microsoft.com/office/drawing/2014/main" val="1475698207"/>
                    </a:ext>
                  </a:extLst>
                </a:gridCol>
                <a:gridCol w="370332">
                  <a:extLst>
                    <a:ext uri="{9D8B030D-6E8A-4147-A177-3AD203B41FA5}">
                      <a16:colId xmlns:a16="http://schemas.microsoft.com/office/drawing/2014/main" val="3967151292"/>
                    </a:ext>
                  </a:extLst>
                </a:gridCol>
                <a:gridCol w="370332">
                  <a:extLst>
                    <a:ext uri="{9D8B030D-6E8A-4147-A177-3AD203B41FA5}">
                      <a16:colId xmlns:a16="http://schemas.microsoft.com/office/drawing/2014/main" val="4159279663"/>
                    </a:ext>
                  </a:extLst>
                </a:gridCol>
                <a:gridCol w="329184">
                  <a:extLst>
                    <a:ext uri="{9D8B030D-6E8A-4147-A177-3AD203B41FA5}">
                      <a16:colId xmlns:a16="http://schemas.microsoft.com/office/drawing/2014/main" val="1184276018"/>
                    </a:ext>
                  </a:extLst>
                </a:gridCol>
                <a:gridCol w="329184">
                  <a:extLst>
                    <a:ext uri="{9D8B030D-6E8A-4147-A177-3AD203B41FA5}">
                      <a16:colId xmlns:a16="http://schemas.microsoft.com/office/drawing/2014/main" val="3640174771"/>
                    </a:ext>
                  </a:extLst>
                </a:gridCol>
                <a:gridCol w="370332">
                  <a:extLst>
                    <a:ext uri="{9D8B030D-6E8A-4147-A177-3AD203B41FA5}">
                      <a16:colId xmlns:a16="http://schemas.microsoft.com/office/drawing/2014/main" val="233751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122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- 2018-02-27 13:00:01</a:t>
                      </a:r>
                      <a:r>
                        <a:rPr kumimoji="0" lang="en-US" sz="1000" b="0" i="0" u="none" strike="noStrike" kern="1200" cap="none" spc="0" normalizeH="0" baseline="0" noProof="0">
                          <a:ln>
                            <a:noFill/>
                          </a:ln>
                          <a:solidFill>
                            <a:prstClr val="black"/>
                          </a:solidFill>
                          <a:effectLst/>
                          <a:uLnTx/>
                          <a:uFillTx/>
                          <a:latin typeface="+mn-lt"/>
                          <a:ea typeface="+mn-ea"/>
                          <a:cs typeface="+mn-cs"/>
                        </a:rPr>
                        <a:t>
Defined by performance, inside out and front to back. The BMW M240i Coupé. 
__________
Fuel consumption and CO2 emissions for the BMW M240i Coupé:
Fuel consumption in l/100 km (combined): 7.8 (7.1)
CO2 emissions in g/km (combined): 179 (163)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0732454"/>
                  </a:ext>
                </a:extLst>
              </a:tr>
            </a:tbl>
          </a:graphicData>
        </a:graphic>
      </p:graphicFrame>
      <p:sp>
        <p:nvSpPr>
          <p:cNvPr id="4" name="Text Placeholder 3">
            <a:extLst>
              <a:ext uri="{FF2B5EF4-FFF2-40B4-BE49-F238E27FC236}">
                <a16:creationId xmlns:a16="http://schemas.microsoft.com/office/drawing/2014/main" id="{6513612D-4775-46E0-A2AE-605C9CF7E5BC}"/>
              </a:ext>
            </a:extLst>
          </p:cNvPr>
          <p:cNvSpPr>
            <a:spLocks noGrp="1"/>
          </p:cNvSpPr>
          <p:nvPr>
            <p:ph type="body" sz="quarter" idx="14"/>
          </p:nvPr>
        </p:nvSpPr>
        <p:spPr/>
        <p:txBody>
          <a:bodyPr/>
          <a:lstStyle/>
          <a:p>
            <a:r>
              <a:rPr lang="en-US"/>
              <a:t>02/26/2018 - 02/27/2018</a:t>
            </a:r>
          </a:p>
        </p:txBody>
      </p:sp>
    </p:spTree>
    <p:extLst>
      <p:ext uri="{BB962C8B-B14F-4D97-AF65-F5344CB8AC3E}">
        <p14:creationId xmlns:p14="http://schemas.microsoft.com/office/powerpoint/2010/main" val="3249274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A71A6-FF40-434E-B477-985384C7EE21}"/>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C836330A-F9C8-48BC-AC7C-F0C63BB9BC75}"/>
              </a:ext>
            </a:extLst>
          </p:cNvPr>
          <p:cNvGraphicFramePr>
            <a:graphicFrameLocks noGrp="1"/>
          </p:cNvGraphicFramePr>
          <p:nvPr>
            <p:ph type="tbl" sz="quarter" idx="13"/>
            <p:extLst>
              <p:ext uri="{D42A27DB-BD31-4B8C-83A1-F6EECF244321}">
                <p14:modId xmlns:p14="http://schemas.microsoft.com/office/powerpoint/2010/main" val="354549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4317814"/>
                    </a:ext>
                  </a:extLst>
                </a:gridCol>
                <a:gridCol w="370332">
                  <a:extLst>
                    <a:ext uri="{9D8B030D-6E8A-4147-A177-3AD203B41FA5}">
                      <a16:colId xmlns:a16="http://schemas.microsoft.com/office/drawing/2014/main" val="949515314"/>
                    </a:ext>
                  </a:extLst>
                </a:gridCol>
                <a:gridCol w="370332">
                  <a:extLst>
                    <a:ext uri="{9D8B030D-6E8A-4147-A177-3AD203B41FA5}">
                      <a16:colId xmlns:a16="http://schemas.microsoft.com/office/drawing/2014/main" val="755984544"/>
                    </a:ext>
                  </a:extLst>
                </a:gridCol>
                <a:gridCol w="370332">
                  <a:extLst>
                    <a:ext uri="{9D8B030D-6E8A-4147-A177-3AD203B41FA5}">
                      <a16:colId xmlns:a16="http://schemas.microsoft.com/office/drawing/2014/main" val="3075310963"/>
                    </a:ext>
                  </a:extLst>
                </a:gridCol>
                <a:gridCol w="329184">
                  <a:extLst>
                    <a:ext uri="{9D8B030D-6E8A-4147-A177-3AD203B41FA5}">
                      <a16:colId xmlns:a16="http://schemas.microsoft.com/office/drawing/2014/main" val="2120709091"/>
                    </a:ext>
                  </a:extLst>
                </a:gridCol>
                <a:gridCol w="329184">
                  <a:extLst>
                    <a:ext uri="{9D8B030D-6E8A-4147-A177-3AD203B41FA5}">
                      <a16:colId xmlns:a16="http://schemas.microsoft.com/office/drawing/2014/main" val="4227720586"/>
                    </a:ext>
                  </a:extLst>
                </a:gridCol>
                <a:gridCol w="329184">
                  <a:extLst>
                    <a:ext uri="{9D8B030D-6E8A-4147-A177-3AD203B41FA5}">
                      <a16:colId xmlns:a16="http://schemas.microsoft.com/office/drawing/2014/main" val="1456134895"/>
                    </a:ext>
                  </a:extLst>
                </a:gridCol>
                <a:gridCol w="329184">
                  <a:extLst>
                    <a:ext uri="{9D8B030D-6E8A-4147-A177-3AD203B41FA5}">
                      <a16:colId xmlns:a16="http://schemas.microsoft.com/office/drawing/2014/main" val="2567723885"/>
                    </a:ext>
                  </a:extLst>
                </a:gridCol>
                <a:gridCol w="329184">
                  <a:extLst>
                    <a:ext uri="{9D8B030D-6E8A-4147-A177-3AD203B41FA5}">
                      <a16:colId xmlns:a16="http://schemas.microsoft.com/office/drawing/2014/main" val="2510160891"/>
                    </a:ext>
                  </a:extLst>
                </a:gridCol>
                <a:gridCol w="329184">
                  <a:extLst>
                    <a:ext uri="{9D8B030D-6E8A-4147-A177-3AD203B41FA5}">
                      <a16:colId xmlns:a16="http://schemas.microsoft.com/office/drawing/2014/main" val="3849379276"/>
                    </a:ext>
                  </a:extLst>
                </a:gridCol>
                <a:gridCol w="329184">
                  <a:extLst>
                    <a:ext uri="{9D8B030D-6E8A-4147-A177-3AD203B41FA5}">
                      <a16:colId xmlns:a16="http://schemas.microsoft.com/office/drawing/2014/main" val="184344964"/>
                    </a:ext>
                  </a:extLst>
                </a:gridCol>
                <a:gridCol w="329184">
                  <a:extLst>
                    <a:ext uri="{9D8B030D-6E8A-4147-A177-3AD203B41FA5}">
                      <a16:colId xmlns:a16="http://schemas.microsoft.com/office/drawing/2014/main" val="4043983454"/>
                    </a:ext>
                  </a:extLst>
                </a:gridCol>
                <a:gridCol w="329184">
                  <a:extLst>
                    <a:ext uri="{9D8B030D-6E8A-4147-A177-3AD203B41FA5}">
                      <a16:colId xmlns:a16="http://schemas.microsoft.com/office/drawing/2014/main" val="2566782388"/>
                    </a:ext>
                  </a:extLst>
                </a:gridCol>
                <a:gridCol w="370332">
                  <a:extLst>
                    <a:ext uri="{9D8B030D-6E8A-4147-A177-3AD203B41FA5}">
                      <a16:colId xmlns:a16="http://schemas.microsoft.com/office/drawing/2014/main" val="2504031342"/>
                    </a:ext>
                  </a:extLst>
                </a:gridCol>
                <a:gridCol w="370332">
                  <a:extLst>
                    <a:ext uri="{9D8B030D-6E8A-4147-A177-3AD203B41FA5}">
                      <a16:colId xmlns:a16="http://schemas.microsoft.com/office/drawing/2014/main" val="3807330203"/>
                    </a:ext>
                  </a:extLst>
                </a:gridCol>
                <a:gridCol w="329184">
                  <a:extLst>
                    <a:ext uri="{9D8B030D-6E8A-4147-A177-3AD203B41FA5}">
                      <a16:colId xmlns:a16="http://schemas.microsoft.com/office/drawing/2014/main" val="2919394018"/>
                    </a:ext>
                  </a:extLst>
                </a:gridCol>
                <a:gridCol w="329184">
                  <a:extLst>
                    <a:ext uri="{9D8B030D-6E8A-4147-A177-3AD203B41FA5}">
                      <a16:colId xmlns:a16="http://schemas.microsoft.com/office/drawing/2014/main" val="4270973383"/>
                    </a:ext>
                  </a:extLst>
                </a:gridCol>
                <a:gridCol w="370332">
                  <a:extLst>
                    <a:ext uri="{9D8B030D-6E8A-4147-A177-3AD203B41FA5}">
                      <a16:colId xmlns:a16="http://schemas.microsoft.com/office/drawing/2014/main" val="239373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104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- 2018-02-27 01:00:01</a:t>
                      </a:r>
                      <a:r>
                        <a:rPr kumimoji="0" lang="en-US" sz="1000" b="0" i="0" u="none" strike="noStrike" kern="1200" cap="none" spc="0" normalizeH="0" baseline="0" noProof="0">
                          <a:ln>
                            <a:noFill/>
                          </a:ln>
                          <a:solidFill>
                            <a:prstClr val="black"/>
                          </a:solidFill>
                          <a:effectLst/>
                          <a:uLnTx/>
                          <a:uFillTx/>
                          <a:latin typeface="+mn-lt"/>
                          <a:ea typeface="+mn-ea"/>
                          <a:cs typeface="+mn-cs"/>
                        </a:rPr>
                        <a:t>
Send a message of power and prestige. The BMW 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2698370"/>
                  </a:ext>
                </a:extLst>
              </a:tr>
            </a:tbl>
          </a:graphicData>
        </a:graphic>
      </p:graphicFrame>
      <p:sp>
        <p:nvSpPr>
          <p:cNvPr id="4" name="Text Placeholder 3">
            <a:extLst>
              <a:ext uri="{FF2B5EF4-FFF2-40B4-BE49-F238E27FC236}">
                <a16:creationId xmlns:a16="http://schemas.microsoft.com/office/drawing/2014/main" id="{BDC954B2-0B9C-497B-B8C5-5C436CC643DC}"/>
              </a:ext>
            </a:extLst>
          </p:cNvPr>
          <p:cNvSpPr>
            <a:spLocks noGrp="1"/>
          </p:cNvSpPr>
          <p:nvPr>
            <p:ph type="body" sz="quarter" idx="14"/>
          </p:nvPr>
        </p:nvSpPr>
        <p:spPr/>
        <p:txBody>
          <a:bodyPr/>
          <a:lstStyle/>
          <a:p>
            <a:r>
              <a:rPr lang="en-US"/>
              <a:t>02/26/2018 - 02/27/2018</a:t>
            </a:r>
          </a:p>
        </p:txBody>
      </p:sp>
    </p:spTree>
    <p:extLst>
      <p:ext uri="{BB962C8B-B14F-4D97-AF65-F5344CB8AC3E}">
        <p14:creationId xmlns:p14="http://schemas.microsoft.com/office/powerpoint/2010/main" val="2318232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F23C-A8D3-4604-830C-084E626B1701}"/>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5C234EAB-867D-4C58-BDF4-52ECE9C23CB2}"/>
              </a:ext>
            </a:extLst>
          </p:cNvPr>
          <p:cNvGraphicFramePr>
            <a:graphicFrameLocks noGrp="1"/>
          </p:cNvGraphicFramePr>
          <p:nvPr>
            <p:ph type="tbl" sz="quarter" idx="13"/>
            <p:extLst>
              <p:ext uri="{D42A27DB-BD31-4B8C-83A1-F6EECF244321}">
                <p14:modId xmlns:p14="http://schemas.microsoft.com/office/powerpoint/2010/main" val="413482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6085849"/>
                    </a:ext>
                  </a:extLst>
                </a:gridCol>
                <a:gridCol w="370332">
                  <a:extLst>
                    <a:ext uri="{9D8B030D-6E8A-4147-A177-3AD203B41FA5}">
                      <a16:colId xmlns:a16="http://schemas.microsoft.com/office/drawing/2014/main" val="4159298408"/>
                    </a:ext>
                  </a:extLst>
                </a:gridCol>
                <a:gridCol w="370332">
                  <a:extLst>
                    <a:ext uri="{9D8B030D-6E8A-4147-A177-3AD203B41FA5}">
                      <a16:colId xmlns:a16="http://schemas.microsoft.com/office/drawing/2014/main" val="2656336300"/>
                    </a:ext>
                  </a:extLst>
                </a:gridCol>
                <a:gridCol w="370332">
                  <a:extLst>
                    <a:ext uri="{9D8B030D-6E8A-4147-A177-3AD203B41FA5}">
                      <a16:colId xmlns:a16="http://schemas.microsoft.com/office/drawing/2014/main" val="82061115"/>
                    </a:ext>
                  </a:extLst>
                </a:gridCol>
                <a:gridCol w="329184">
                  <a:extLst>
                    <a:ext uri="{9D8B030D-6E8A-4147-A177-3AD203B41FA5}">
                      <a16:colId xmlns:a16="http://schemas.microsoft.com/office/drawing/2014/main" val="3666976442"/>
                    </a:ext>
                  </a:extLst>
                </a:gridCol>
                <a:gridCol w="329184">
                  <a:extLst>
                    <a:ext uri="{9D8B030D-6E8A-4147-A177-3AD203B41FA5}">
                      <a16:colId xmlns:a16="http://schemas.microsoft.com/office/drawing/2014/main" val="3180584150"/>
                    </a:ext>
                  </a:extLst>
                </a:gridCol>
                <a:gridCol w="329184">
                  <a:extLst>
                    <a:ext uri="{9D8B030D-6E8A-4147-A177-3AD203B41FA5}">
                      <a16:colId xmlns:a16="http://schemas.microsoft.com/office/drawing/2014/main" val="1908767662"/>
                    </a:ext>
                  </a:extLst>
                </a:gridCol>
                <a:gridCol w="329184">
                  <a:extLst>
                    <a:ext uri="{9D8B030D-6E8A-4147-A177-3AD203B41FA5}">
                      <a16:colId xmlns:a16="http://schemas.microsoft.com/office/drawing/2014/main" val="1267907757"/>
                    </a:ext>
                  </a:extLst>
                </a:gridCol>
                <a:gridCol w="329184">
                  <a:extLst>
                    <a:ext uri="{9D8B030D-6E8A-4147-A177-3AD203B41FA5}">
                      <a16:colId xmlns:a16="http://schemas.microsoft.com/office/drawing/2014/main" val="2661908965"/>
                    </a:ext>
                  </a:extLst>
                </a:gridCol>
                <a:gridCol w="329184">
                  <a:extLst>
                    <a:ext uri="{9D8B030D-6E8A-4147-A177-3AD203B41FA5}">
                      <a16:colId xmlns:a16="http://schemas.microsoft.com/office/drawing/2014/main" val="563789908"/>
                    </a:ext>
                  </a:extLst>
                </a:gridCol>
                <a:gridCol w="329184">
                  <a:extLst>
                    <a:ext uri="{9D8B030D-6E8A-4147-A177-3AD203B41FA5}">
                      <a16:colId xmlns:a16="http://schemas.microsoft.com/office/drawing/2014/main" val="1352787049"/>
                    </a:ext>
                  </a:extLst>
                </a:gridCol>
                <a:gridCol w="329184">
                  <a:extLst>
                    <a:ext uri="{9D8B030D-6E8A-4147-A177-3AD203B41FA5}">
                      <a16:colId xmlns:a16="http://schemas.microsoft.com/office/drawing/2014/main" val="1772087418"/>
                    </a:ext>
                  </a:extLst>
                </a:gridCol>
                <a:gridCol w="329184">
                  <a:extLst>
                    <a:ext uri="{9D8B030D-6E8A-4147-A177-3AD203B41FA5}">
                      <a16:colId xmlns:a16="http://schemas.microsoft.com/office/drawing/2014/main" val="3338598508"/>
                    </a:ext>
                  </a:extLst>
                </a:gridCol>
                <a:gridCol w="370332">
                  <a:extLst>
                    <a:ext uri="{9D8B030D-6E8A-4147-A177-3AD203B41FA5}">
                      <a16:colId xmlns:a16="http://schemas.microsoft.com/office/drawing/2014/main" val="568547544"/>
                    </a:ext>
                  </a:extLst>
                </a:gridCol>
                <a:gridCol w="370332">
                  <a:extLst>
                    <a:ext uri="{9D8B030D-6E8A-4147-A177-3AD203B41FA5}">
                      <a16:colId xmlns:a16="http://schemas.microsoft.com/office/drawing/2014/main" val="448421596"/>
                    </a:ext>
                  </a:extLst>
                </a:gridCol>
                <a:gridCol w="329184">
                  <a:extLst>
                    <a:ext uri="{9D8B030D-6E8A-4147-A177-3AD203B41FA5}">
                      <a16:colId xmlns:a16="http://schemas.microsoft.com/office/drawing/2014/main" val="4160481653"/>
                    </a:ext>
                  </a:extLst>
                </a:gridCol>
                <a:gridCol w="329184">
                  <a:extLst>
                    <a:ext uri="{9D8B030D-6E8A-4147-A177-3AD203B41FA5}">
                      <a16:colId xmlns:a16="http://schemas.microsoft.com/office/drawing/2014/main" val="1557852197"/>
                    </a:ext>
                  </a:extLst>
                </a:gridCol>
                <a:gridCol w="370332">
                  <a:extLst>
                    <a:ext uri="{9D8B030D-6E8A-4147-A177-3AD203B41FA5}">
                      <a16:colId xmlns:a16="http://schemas.microsoft.com/office/drawing/2014/main" val="304468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965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- 2018-02-26 20:00:01</a:t>
                      </a:r>
                      <a:r>
                        <a:rPr kumimoji="0" lang="en-US" sz="1000" b="0" i="0" u="none" strike="noStrike" kern="1200" cap="none" spc="0" normalizeH="0" baseline="0" noProof="0">
                          <a:ln>
                            <a:noFill/>
                          </a:ln>
                          <a:solidFill>
                            <a:prstClr val="black"/>
                          </a:solidFill>
                          <a:effectLst/>
                          <a:uLnTx/>
                          <a:uFillTx/>
                          <a:latin typeface="+mn-lt"/>
                          <a:ea typeface="+mn-ea"/>
                          <a:cs typeface="+mn-cs"/>
                        </a:rPr>
                        <a:t>
Feel true power in your hands. 
The BMW M5 with M xDrive. 
__________
Fuel consumption and CO2 emissions for the BMW M5 Sedan:
Fuel consumption in l/100 km (combined): 10.5
CO2 emissions in g/km (combined): 241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3324971"/>
                  </a:ext>
                </a:extLst>
              </a:tr>
            </a:tbl>
          </a:graphicData>
        </a:graphic>
      </p:graphicFrame>
      <p:sp>
        <p:nvSpPr>
          <p:cNvPr id="4" name="Text Placeholder 3">
            <a:extLst>
              <a:ext uri="{FF2B5EF4-FFF2-40B4-BE49-F238E27FC236}">
                <a16:creationId xmlns:a16="http://schemas.microsoft.com/office/drawing/2014/main" id="{3C6BE2A4-6046-4B3E-BAA2-E7F5962B6052}"/>
              </a:ext>
            </a:extLst>
          </p:cNvPr>
          <p:cNvSpPr>
            <a:spLocks noGrp="1"/>
          </p:cNvSpPr>
          <p:nvPr>
            <p:ph type="body" sz="quarter" idx="14"/>
          </p:nvPr>
        </p:nvSpPr>
        <p:spPr/>
        <p:txBody>
          <a:bodyPr/>
          <a:lstStyle/>
          <a:p>
            <a:r>
              <a:rPr lang="en-US"/>
              <a:t>02/26/2018 - 02/27/2018</a:t>
            </a:r>
          </a:p>
        </p:txBody>
      </p:sp>
    </p:spTree>
    <p:extLst>
      <p:ext uri="{BB962C8B-B14F-4D97-AF65-F5344CB8AC3E}">
        <p14:creationId xmlns:p14="http://schemas.microsoft.com/office/powerpoint/2010/main" val="274339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216</Words>
  <Application>Microsoft Office PowerPoint</Application>
  <PresentationFormat>On-screen Show (4:3)</PresentationFormat>
  <Paragraphs>134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Own Posts Table - 1 of 4</vt:lpstr>
      <vt:lpstr>Facebook Own Posts Table - 2 of 4</vt:lpstr>
      <vt:lpstr>Facebook Own Posts Table - 3 of 4</vt:lpstr>
      <vt:lpstr>Facebook 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4</dc:title>
  <dc:creator>Administrator</dc:creator>
  <cp:lastModifiedBy>Administrator</cp:lastModifiedBy>
  <cp:revision>1</cp:revision>
  <dcterms:created xsi:type="dcterms:W3CDTF">2018-02-28T10:41:04Z</dcterms:created>
  <dcterms:modified xsi:type="dcterms:W3CDTF">2018-02-28T10:41:27Z</dcterms:modified>
</cp:coreProperties>
</file>