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07B52-8A5F-432D-A6DB-61959E63F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39951-E9BF-42CA-B61C-E5D59F948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42636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85602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9948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4807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7740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64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0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811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92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397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409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06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772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260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18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5098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17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15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5529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8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- 2018-02-24 04:00:12 </a:t>
                      </a:r>
                      <a:r>
                        <a:rPr lang="en-US" sz="1000"/>
                        <a:t> 
 Thank you all for liking, sharing and commenting on the photos we post here. If you want to see more content from us, follow BMW on Instagram: http://instagram.com/bmw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004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CC4B1-6487-4DFD-BCF0-FAAEA7CFC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383988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2018-02-28T10:35:35Z</dcterms:created>
  <dcterms:modified xsi:type="dcterms:W3CDTF">2018-02-28T10:35:41Z</dcterms:modified>
</cp:coreProperties>
</file>