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355C7-766A-4CF3-A710-D13219A3F1F8}"/>
              </a:ext>
            </a:extLst>
          </p:cNvPr>
          <p:cNvSpPr>
            <a:spLocks noGrp="1"/>
          </p:cNvSpPr>
          <p:nvPr>
            <p:ph type="title"/>
          </p:nvPr>
        </p:nvSpPr>
        <p:spPr/>
        <p:txBody>
          <a:bodyPr/>
          <a:lstStyle/>
          <a:p>
            <a:r>
              <a:rPr lang="en-US"/>
              <a:t>Facebook User Questions Table</a:t>
            </a:r>
          </a:p>
        </p:txBody>
      </p:sp>
      <p:graphicFrame>
        <p:nvGraphicFramePr>
          <p:cNvPr id="5" name="Table Placeholder 4">
            <a:extLst>
              <a:ext uri="{FF2B5EF4-FFF2-40B4-BE49-F238E27FC236}">
                <a16:creationId xmlns:a16="http://schemas.microsoft.com/office/drawing/2014/main" id="{BF5E7B22-CECE-4173-AF48-507DEE39D352}"/>
              </a:ext>
            </a:extLst>
          </p:cNvPr>
          <p:cNvGraphicFramePr>
            <a:graphicFrameLocks noGrp="1"/>
          </p:cNvGraphicFramePr>
          <p:nvPr>
            <p:ph type="tbl" sz="quarter" idx="13"/>
            <p:extLst>
              <p:ext uri="{D42A27DB-BD31-4B8C-83A1-F6EECF244321}">
                <p14:modId xmlns:p14="http://schemas.microsoft.com/office/powerpoint/2010/main" val="139009047"/>
              </p:ext>
            </p:extLst>
          </p:nvPr>
        </p:nvGraphicFramePr>
        <p:xfrm>
          <a:off x="457200" y="1731963"/>
          <a:ext cx="8229600" cy="5059680"/>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57332835"/>
                    </a:ext>
                  </a:extLst>
                </a:gridCol>
                <a:gridCol w="822960">
                  <a:extLst>
                    <a:ext uri="{9D8B030D-6E8A-4147-A177-3AD203B41FA5}">
                      <a16:colId xmlns:a16="http://schemas.microsoft.com/office/drawing/2014/main" val="4129974870"/>
                    </a:ext>
                  </a:extLst>
                </a:gridCol>
                <a:gridCol w="822960">
                  <a:extLst>
                    <a:ext uri="{9D8B030D-6E8A-4147-A177-3AD203B41FA5}">
                      <a16:colId xmlns:a16="http://schemas.microsoft.com/office/drawing/2014/main" val="3491590239"/>
                    </a:ext>
                  </a:extLst>
                </a:gridCol>
                <a:gridCol w="822960">
                  <a:extLst>
                    <a:ext uri="{9D8B030D-6E8A-4147-A177-3AD203B41FA5}">
                      <a16:colId xmlns:a16="http://schemas.microsoft.com/office/drawing/2014/main" val="3031434964"/>
                    </a:ext>
                  </a:extLst>
                </a:gridCol>
                <a:gridCol w="822960">
                  <a:extLst>
                    <a:ext uri="{9D8B030D-6E8A-4147-A177-3AD203B41FA5}">
                      <a16:colId xmlns:a16="http://schemas.microsoft.com/office/drawing/2014/main" val="276508031"/>
                    </a:ext>
                  </a:extLst>
                </a:gridCol>
                <a:gridCol w="822960">
                  <a:extLst>
                    <a:ext uri="{9D8B030D-6E8A-4147-A177-3AD203B41FA5}">
                      <a16:colId xmlns:a16="http://schemas.microsoft.com/office/drawing/2014/main" val="2885853048"/>
                    </a:ext>
                  </a:extLst>
                </a:gridCol>
                <a:gridCol w="658368">
                  <a:extLst>
                    <a:ext uri="{9D8B030D-6E8A-4147-A177-3AD203B41FA5}">
                      <a16:colId xmlns:a16="http://schemas.microsoft.com/office/drawing/2014/main" val="1663864795"/>
                    </a:ext>
                  </a:extLst>
                </a:gridCol>
                <a:gridCol w="822960">
                  <a:extLst>
                    <a:ext uri="{9D8B030D-6E8A-4147-A177-3AD203B41FA5}">
                      <a16:colId xmlns:a16="http://schemas.microsoft.com/office/drawing/2014/main" val="562013361"/>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Share of 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049475223"/>
                  </a:ext>
                </a:extLst>
              </a:tr>
              <a:tr h="370840">
                <a:tc>
                  <a:txBody>
                    <a:bodyPr/>
                    <a:lstStyle/>
                    <a:p>
                      <a:r>
                        <a:rPr lang="en-US" sz="1000" b="1"/>
                        <a:t> BMW </a:t>
                      </a:r>
                      <a:r>
                        <a:rPr lang="en-US" sz="1000"/>
                        <a:t> was asked by </a:t>
                      </a:r>
                      <a:r>
                        <a:rPr lang="en-US" sz="1000" b="1"/>
                        <a:t> n/a -  2018-02-25 13:59:05 </a:t>
                      </a:r>
                      <a:r>
                        <a:rPr lang="en-US" sz="1000"/>
                        <a:t>
 I am a huge fan of BMW until recently. 
I bought a brand new F15 X5 Drive 3.0d M Sport for £55,000.
In return I received a car that had:
130 miles on the clock, I paid £750 to have the car delivered via transporter but someone drove it to me!
I have received no paperwork relating to a warranty. I have no idea what comes with the car. The after care service has been nil. Probably because after 3 days I asked to return the car and have my money back.
The towbar was in the glove compartment. The reason given was because it was moving about in the boot (where it has its own place) so the driver moved it to the glove compartment.
Poor design or did they use the car to tow something?
Has a faulty tailgate, 
Has faulty internal passenger lights, 
Has faulty air con, 
The Worthing BMW dealership have told me to repair any faults using the warranty.
Mr Bob Andrews has ignored my calls. He only comes to the phone if you pretend you want to buy a new car!
Says the faulty car is nothing to do with</a:t>
                      </a:r>
                    </a:p>
                  </a:txBody>
                  <a:tcPr/>
                </a:tc>
                <a:tc>
                  <a:txBody>
                    <a:bodyPr/>
                    <a:lstStyle/>
                    <a:p>
                      <a:r>
                        <a:rPr lang="en-US" sz="1000"/>
                        <a:t>0</a:t>
                      </a:r>
                    </a:p>
                  </a:txBody>
                  <a:tcPr/>
                </a:tc>
                <a:tc>
                  <a:txBody>
                    <a:bodyPr/>
                    <a:lstStyle/>
                    <a:p>
                      <a:r>
                        <a:rPr lang="en-US" sz="1000"/>
                        <a:t>0</a:t>
                      </a:r>
                    </a:p>
                  </a:txBody>
                  <a:tcPr/>
                </a:tc>
                <a:tc>
                  <a:txBody>
                    <a:bodyPr/>
                    <a:lstStyle/>
                    <a:p>
                      <a:r>
                        <a:rPr lang="en-US" sz="1000"/>
                        <a:t>0.00 %</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02/25/2018 15:49:56</a:t>
                      </a:r>
                    </a:p>
                  </a:txBody>
                  <a:tcPr/>
                </a:tc>
                <a:extLst>
                  <a:ext uri="{0D108BD9-81ED-4DB2-BD59-A6C34878D82A}">
                    <a16:rowId xmlns:a16="http://schemas.microsoft.com/office/drawing/2014/main" val="3769117211"/>
                  </a:ext>
                </a:extLst>
              </a:tr>
            </a:tbl>
          </a:graphicData>
        </a:graphic>
      </p:graphicFrame>
      <p:sp>
        <p:nvSpPr>
          <p:cNvPr id="4" name="Text Placeholder 3">
            <a:extLst>
              <a:ext uri="{FF2B5EF4-FFF2-40B4-BE49-F238E27FC236}">
                <a16:creationId xmlns:a16="http://schemas.microsoft.com/office/drawing/2014/main" id="{B74800AD-B390-49CD-AC88-7BCE7C44A541}"/>
              </a:ext>
            </a:extLst>
          </p:cNvPr>
          <p:cNvSpPr>
            <a:spLocks noGrp="1"/>
          </p:cNvSpPr>
          <p:nvPr>
            <p:ph type="body" sz="quarter" idx="14"/>
          </p:nvPr>
        </p:nvSpPr>
        <p:spPr/>
        <p:txBody>
          <a:bodyPr/>
          <a:lstStyle/>
          <a:p>
            <a:r>
              <a:rPr lang="en-US"/>
              <a:t>02/25/2018 - 02/27/2018</a:t>
            </a:r>
          </a:p>
        </p:txBody>
      </p:sp>
    </p:spTree>
    <p:extLst>
      <p:ext uri="{BB962C8B-B14F-4D97-AF65-F5344CB8AC3E}">
        <p14:creationId xmlns:p14="http://schemas.microsoft.com/office/powerpoint/2010/main" val="40195123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40</Words>
  <Application>Microsoft Office PowerPoint</Application>
  <PresentationFormat>On-screen Show (4:3)</PresentationFormat>
  <Paragraphs>18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Facebook User Questions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Questions Table</dc:title>
  <dc:creator>Administrator</dc:creator>
  <cp:lastModifiedBy>Administrator</cp:lastModifiedBy>
  <cp:revision>1</cp:revision>
  <dcterms:created xsi:type="dcterms:W3CDTF">2018-02-28T10:29:14Z</dcterms:created>
  <dcterms:modified xsi:type="dcterms:W3CDTF">2018-02-28T10:29:18Z</dcterms:modified>
</cp:coreProperties>
</file>