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ＭＳ Ｐゴシック" panose="020B0600070205080204" pitchFamily="34" charset="-128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ableStyles" Target="tableStyles.xml"/><Relationship Id="rId5" Type="http://schemas.openxmlformats.org/officeDocument/2006/relationships/font" Target="fonts/font3.fntdata"/><Relationship Id="rId10" Type="http://schemas.openxmlformats.org/officeDocument/2006/relationships/theme" Target="theme/theme1.xml"/><Relationship Id="rId4" Type="http://schemas.openxmlformats.org/officeDocument/2006/relationships/font" Target="fonts/font2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59436-E456-4C19-B814-C92FDBE3A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Interacting Users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46E248-6C9F-4D6C-A608-010A747105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6746741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79083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89485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381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8281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6364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518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ViralBomb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BMW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575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DashCam.ie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BMW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072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Mybimmerworld.com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BMW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062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Best Cars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BMW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006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 I G H T  D R I V E R </a:t>
                      </a:r>
                      <a:r>
                        <a:rPr lang="ja-JP" altLang="en-US" sz="1000"/>
                        <a:t>ナイトコール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BMW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725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Italiansupercar.net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BMW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97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6B58B5-E1D5-4CBC-A00E-08D9847BE7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01/28/2018 - 02/27/2018</a:t>
            </a:r>
          </a:p>
        </p:txBody>
      </p:sp>
    </p:spTree>
    <p:extLst>
      <p:ext uri="{BB962C8B-B14F-4D97-AF65-F5344CB8AC3E}">
        <p14:creationId xmlns:p14="http://schemas.microsoft.com/office/powerpoint/2010/main" val="8591764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85</Words>
  <Application>Microsoft Office PowerPoint</Application>
  <PresentationFormat>On-screen Show (4:3)</PresentationFormat>
  <Paragraphs>37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ＭＳ Ｐゴシック</vt:lpstr>
      <vt:lpstr>quintly_template</vt:lpstr>
      <vt:lpstr>Facebook Key Interacting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Interacting Users</dc:title>
  <dc:creator>Administrator</dc:creator>
  <cp:lastModifiedBy>Administrator</cp:lastModifiedBy>
  <cp:revision>1</cp:revision>
  <dcterms:created xsi:type="dcterms:W3CDTF">2018-02-28T09:57:16Z</dcterms:created>
  <dcterms:modified xsi:type="dcterms:W3CDTF">2018-02-28T09:57:23Z</dcterms:modified>
</cp:coreProperties>
</file>