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B52D8-86EB-4D7A-8E8C-0E357192E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F1CACD-D471-40D5-8EAF-F0C298732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41925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993791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9512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9506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3389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676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27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Laiq Laiq Mondozai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60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Ajmal Niazi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9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1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Hamid Ibrahimmi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29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 Matiullh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02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Eliaz Khosty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3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Naikmal Ehsas Ebrahimkhail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24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HaSib NaJib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51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Essa Hamzakhil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87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Santosh Ahirwar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878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7BC43-5A56-4815-A744-ABFEDC7D2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4021044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8B297-D45E-4E81-838B-9ECB9571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644F95-3D20-419C-BAB8-03CC3DDF02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320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255058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4247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8583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51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44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16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Nasir Majboor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98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Zahid Sahil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Zarwali Hamza Jan Ahmadzai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75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Khalid Arman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1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Pahtoon Yaar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759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Imran Khan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77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Masoom Hareeq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54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Fazly Muhabat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9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Pasoon Pasoon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09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Asad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205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F79A9-FA2D-4A01-B184-6D1E65FA2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2122522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592AA-9A32-4A9F-8F7F-42923EDF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87985-84D6-49D3-8BC3-B8660715F4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127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12448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8250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979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139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4381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969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Nasrullah Yaar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81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Amanullah Ebadi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12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 Samim Shirzad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01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Fazalkarim Karimi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1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Abdullah Khan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253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5C1BF-4DC0-45BD-8C49-BD04A8631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419023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330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Interacting Users - 1 of 3</vt:lpstr>
      <vt:lpstr>Facebook Key Interacting Users - 2 of 3</vt:lpstr>
      <vt:lpstr>Facebook Key Interacting Users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Interacting Users - 1 of 3</dc:title>
  <dc:creator>Administrator</dc:creator>
  <cp:lastModifiedBy>Administrator</cp:lastModifiedBy>
  <cp:revision>1</cp:revision>
  <dcterms:created xsi:type="dcterms:W3CDTF">2018-02-28T09:43:50Z</dcterms:created>
  <dcterms:modified xsi:type="dcterms:W3CDTF">2018-02-28T09:44:34Z</dcterms:modified>
</cp:coreProperties>
</file>